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xls" ContentType="application/vnd.ms-exce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handoutMasterIdLst>
    <p:handoutMasterId r:id="rId37"/>
  </p:handoutMasterIdLst>
  <p:sldIdLst>
    <p:sldId id="256" r:id="rId2"/>
    <p:sldId id="336" r:id="rId3"/>
    <p:sldId id="337" r:id="rId4"/>
    <p:sldId id="264" r:id="rId5"/>
    <p:sldId id="286" r:id="rId6"/>
    <p:sldId id="352" r:id="rId7"/>
    <p:sldId id="316" r:id="rId8"/>
    <p:sldId id="289" r:id="rId9"/>
    <p:sldId id="263" r:id="rId10"/>
    <p:sldId id="294" r:id="rId11"/>
    <p:sldId id="342" r:id="rId12"/>
    <p:sldId id="308" r:id="rId13"/>
    <p:sldId id="310" r:id="rId14"/>
    <p:sldId id="313" r:id="rId15"/>
    <p:sldId id="297" r:id="rId16"/>
    <p:sldId id="295" r:id="rId17"/>
    <p:sldId id="305" r:id="rId18"/>
    <p:sldId id="346" r:id="rId19"/>
    <p:sldId id="347" r:id="rId20"/>
    <p:sldId id="348" r:id="rId21"/>
    <p:sldId id="270" r:id="rId22"/>
    <p:sldId id="299" r:id="rId23"/>
    <p:sldId id="300" r:id="rId24"/>
    <p:sldId id="307" r:id="rId25"/>
    <p:sldId id="324" r:id="rId26"/>
    <p:sldId id="338" r:id="rId27"/>
    <p:sldId id="339" r:id="rId28"/>
    <p:sldId id="302" r:id="rId29"/>
    <p:sldId id="325" r:id="rId30"/>
    <p:sldId id="326" r:id="rId31"/>
    <p:sldId id="349" r:id="rId32"/>
    <p:sldId id="350" r:id="rId33"/>
    <p:sldId id="351" r:id="rId34"/>
    <p:sldId id="343" r:id="rId35"/>
    <p:sldId id="293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211BF"/>
    <a:srgbClr val="2714DE"/>
    <a:srgbClr val="1070C0"/>
    <a:srgbClr val="02010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0602" autoAdjust="0"/>
    <p:restoredTop sz="86435" autoAdjust="0"/>
  </p:normalViewPr>
  <p:slideViewPr>
    <p:cSldViewPr>
      <p:cViewPr>
        <p:scale>
          <a:sx n="82" d="100"/>
          <a:sy n="82" d="100"/>
        </p:scale>
        <p:origin x="-2070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>
                <a:solidFill>
                  <a:srgbClr val="1070C0"/>
                </a:solidFill>
              </a:rPr>
              <a:t>Предоставление товаров длительного пользования ВВОВ посредством социального </a:t>
            </a:r>
            <a:r>
              <a:rPr lang="ru-RU" sz="1800" dirty="0" smtClean="0">
                <a:solidFill>
                  <a:srgbClr val="1070C0"/>
                </a:solidFill>
              </a:rPr>
              <a:t>электронного сертификата</a:t>
            </a:r>
            <a:endParaRPr lang="ru-RU" sz="1800" dirty="0">
              <a:solidFill>
                <a:srgbClr val="1070C0"/>
              </a:solidFill>
            </a:endParaRPr>
          </a:p>
        </c:rich>
      </c:tx>
      <c:layout>
        <c:manualLayout>
          <c:xMode val="edge"/>
          <c:yMode val="edge"/>
          <c:x val="0.13207557583339466"/>
          <c:y val="4.3800015499403384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Предоставление товаров длительного пользования ВВОВ посредством социального сертификата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3.1152647975077946E-3"/>
                  <c:y val="2.8248587570621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Стиральные </a:t>
                    </a:r>
                    <a:r>
                      <a:rPr lang="ru-RU" b="1" dirty="0" smtClean="0"/>
                      <a:t>машины</a:t>
                    </a:r>
                    <a:r>
                      <a:rPr lang="ru-RU" b="1" baseline="0" dirty="0" smtClean="0"/>
                      <a:t>  7</a:t>
                    </a:r>
                    <a:endParaRPr lang="ru-RU" b="1" dirty="0"/>
                  </a:p>
                </c:rich>
              </c:tx>
              <c:dLblPos val="inEnd"/>
              <c:showVal val="1"/>
              <c:showCatName val="1"/>
            </c:dLbl>
            <c:dLbl>
              <c:idx val="1"/>
              <c:layout>
                <c:manualLayout>
                  <c:x val="5.7632398753894094E-2"/>
                  <c:y val="-1.2385727402823407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600" b="1" dirty="0" smtClean="0"/>
                      <a:t>Холодильники</a:t>
                    </a:r>
                    <a:r>
                      <a:rPr lang="ru-RU" sz="1600" b="1" baseline="0" dirty="0" smtClean="0"/>
                      <a:t> 7</a:t>
                    </a:r>
                    <a:endParaRPr lang="ru-RU" sz="1600" b="1" dirty="0"/>
                  </a:p>
                </c:rich>
              </c:tx>
              <c:spPr/>
              <c:dLblPos val="inEnd"/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Телевизоры</a:t>
                    </a:r>
                  </a:p>
                  <a:p>
                    <a:r>
                      <a:rPr lang="ru-RU" b="1" dirty="0" smtClean="0"/>
                      <a:t> 7</a:t>
                    </a:r>
                    <a:r>
                      <a:rPr lang="ru-RU" dirty="0" smtClean="0"/>
                      <a:t> </a:t>
                    </a:r>
                    <a:endParaRPr lang="ru-RU" dirty="0"/>
                  </a:p>
                </c:rich>
              </c:tx>
              <c:dLblPos val="inEnd"/>
              <c:showVal val="1"/>
              <c:showCatName val="1"/>
            </c:dLbl>
            <c:dLblPos val="inEnd"/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0">
                  <c:v>Стиральные машины</c:v>
                </c:pt>
                <c:pt idx="1">
                  <c:v>Холодильники</c:v>
                </c:pt>
                <c:pt idx="2">
                  <c:v>Телевизоры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помощь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стиральные машины - 32 чел.</c:v>
                </c:pt>
                <c:pt idx="1">
                  <c:v>телевизоры - 16 чел.</c:v>
                </c:pt>
                <c:pt idx="2">
                  <c:v>холодильники - 30 чел.</c:v>
                </c:pt>
                <c:pt idx="3">
                  <c:v>печи СВЧ -   20 чел.</c:v>
                </c:pt>
                <c:pt idx="4">
                  <c:v>электрические чайники -3 чел.</c:v>
                </c:pt>
                <c:pt idx="5">
                  <c:v>ноутбуки -  20 чел.</c:v>
                </c:pt>
                <c:pt idx="6">
                  <c:v>пылесосы -   6 чел.</c:v>
                </c:pt>
                <c:pt idx="7">
                  <c:v>электрическая плита -12 чел.</c:v>
                </c:pt>
                <c:pt idx="8">
                  <c:v>газовая плита - 3 чел.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32</c:v>
                </c:pt>
                <c:pt idx="1">
                  <c:v>16</c:v>
                </c:pt>
                <c:pt idx="2">
                  <c:v>30</c:v>
                </c:pt>
                <c:pt idx="3">
                  <c:v>20</c:v>
                </c:pt>
                <c:pt idx="4">
                  <c:v>3</c:v>
                </c:pt>
                <c:pt idx="5">
                  <c:v>20</c:v>
                </c:pt>
                <c:pt idx="6">
                  <c:v>6</c:v>
                </c:pt>
                <c:pt idx="7">
                  <c:v>12</c:v>
                </c:pt>
                <c:pt idx="8">
                  <c:v>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9328908377996137"/>
          <c:y val="4.2740171101114402E-2"/>
          <c:w val="0.40671091622003686"/>
          <c:h val="0.87398647085201076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6238727711986806E-2"/>
          <c:y val="0.11595652012900338"/>
          <c:w val="0.37943241711372938"/>
          <c:h val="0.64888442346985786"/>
        </c:manualLayout>
      </c:layout>
      <c:pieChart>
        <c:varyColors val="1"/>
        <c:ser>
          <c:idx val="0"/>
          <c:order val="0"/>
          <c:tx>
            <c:strRef>
              <c:f>Лист1!$A$8</c:f>
              <c:strCache>
                <c:ptCount val="1"/>
                <c:pt idx="0">
                  <c:v>Электрическая плита - 6 чел.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Стиральные машины - 7 чел.</c:v>
                </c:pt>
                <c:pt idx="1">
                  <c:v>Телевизоры - 16 чел.</c:v>
                </c:pt>
                <c:pt idx="2">
                  <c:v>Холодильники - 12 чел.</c:v>
                </c:pt>
                <c:pt idx="3">
                  <c:v>Печи СВЧ - 13 чел.</c:v>
                </c:pt>
                <c:pt idx="4">
                  <c:v>Ноутбуки - 8 чел.</c:v>
                </c:pt>
                <c:pt idx="5">
                  <c:v>Пылесосы - 20 чел.</c:v>
                </c:pt>
                <c:pt idx="6">
                  <c:v>Электрическая плита - 6 чел.</c:v>
                </c:pt>
                <c:pt idx="7">
                  <c:v>Газовая плита - 3 чел.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</c:v>
                </c:pt>
                <c:pt idx="1">
                  <c:v>16</c:v>
                </c:pt>
                <c:pt idx="2">
                  <c:v>12</c:v>
                </c:pt>
                <c:pt idx="3">
                  <c:v>13</c:v>
                </c:pt>
                <c:pt idx="4">
                  <c:v>8</c:v>
                </c:pt>
                <c:pt idx="5">
                  <c:v>20</c:v>
                </c:pt>
                <c:pt idx="6">
                  <c:v>6</c:v>
                </c:pt>
                <c:pt idx="7">
                  <c:v>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45652189775524094"/>
          <c:y val="6.3821411147553704E-4"/>
          <c:w val="0.54347810224476001"/>
          <c:h val="0.97124494218839008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оказана помощь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вещевая помощь-631 чел.</c:v>
                </c:pt>
                <c:pt idx="1">
                  <c:v>продуктовых наборов от ООО «Метро Кеш энд Керри» -34</c:v>
                </c:pt>
                <c:pt idx="2">
                  <c:v>горячие обеды б/с «Теплый стан»  и  б/с ООО"ШБС Сатурн-3"-133 чел.</c:v>
                </c:pt>
                <c:pt idx="3">
                  <c:v>продуктовые электронные сертификаты-6410 чел.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631</c:v>
                </c:pt>
                <c:pt idx="1">
                  <c:v>34</c:v>
                </c:pt>
                <c:pt idx="2">
                  <c:v>133</c:v>
                </c:pt>
                <c:pt idx="3">
                  <c:v>6410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7253035543454267"/>
          <c:y val="2.3412963210107208E-2"/>
          <c:w val="0.41812385017293396"/>
          <c:h val="0.9765870367898952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3D8162-ACA9-4F96-B9B3-2C677C68F123}" type="doc">
      <dgm:prSet loTypeId="urn:microsoft.com/office/officeart/2005/8/layout/default#1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65EF1BF5-7F2F-4045-9A6A-5A6AF12458E9}">
      <dgm:prSet/>
      <dgm:spPr/>
      <dgm:t>
        <a:bodyPr/>
        <a:lstStyle/>
        <a:p>
          <a:r>
            <a:rPr lang="ru-RU" dirty="0" smtClean="0"/>
            <a:t>10  отделений социального обслуживания на дому</a:t>
          </a:r>
          <a:endParaRPr lang="ru-RU" dirty="0"/>
        </a:p>
      </dgm:t>
    </dgm:pt>
    <dgm:pt modelId="{B2260018-9B7D-4DDF-A339-69BE0C5B8E9B}" type="parTrans" cxnId="{A2E1F81B-B699-4A73-8CE5-51885D219F9E}">
      <dgm:prSet/>
      <dgm:spPr/>
      <dgm:t>
        <a:bodyPr/>
        <a:lstStyle/>
        <a:p>
          <a:endParaRPr lang="ru-RU"/>
        </a:p>
      </dgm:t>
    </dgm:pt>
    <dgm:pt modelId="{C4B63D55-8A66-4B82-9E1C-347A51C7559A}" type="sibTrans" cxnId="{A2E1F81B-B699-4A73-8CE5-51885D219F9E}">
      <dgm:prSet/>
      <dgm:spPr/>
      <dgm:t>
        <a:bodyPr/>
        <a:lstStyle/>
        <a:p>
          <a:endParaRPr lang="ru-RU"/>
        </a:p>
      </dgm:t>
    </dgm:pt>
    <dgm:pt modelId="{02EEE530-6352-430F-848D-178A49ABDF47}">
      <dgm:prSet/>
      <dgm:spPr/>
      <dgm:t>
        <a:bodyPr/>
        <a:lstStyle/>
        <a:p>
          <a:r>
            <a:rPr lang="ru-RU" dirty="0" smtClean="0"/>
            <a:t>Отделение социальной реабилитации инвалидов</a:t>
          </a:r>
          <a:endParaRPr lang="ru-RU" dirty="0"/>
        </a:p>
      </dgm:t>
    </dgm:pt>
    <dgm:pt modelId="{5EAB86D6-950A-4299-BFBE-2DFB12336A05}" type="parTrans" cxnId="{4D5557A4-2A40-488F-885A-F8E85E98575F}">
      <dgm:prSet/>
      <dgm:spPr/>
      <dgm:t>
        <a:bodyPr/>
        <a:lstStyle/>
        <a:p>
          <a:endParaRPr lang="ru-RU"/>
        </a:p>
      </dgm:t>
    </dgm:pt>
    <dgm:pt modelId="{7EEA9359-1CDF-4053-950E-863A56D26764}" type="sibTrans" cxnId="{4D5557A4-2A40-488F-885A-F8E85E98575F}">
      <dgm:prSet/>
      <dgm:spPr/>
      <dgm:t>
        <a:bodyPr/>
        <a:lstStyle/>
        <a:p>
          <a:endParaRPr lang="ru-RU"/>
        </a:p>
      </dgm:t>
    </dgm:pt>
    <dgm:pt modelId="{604B9AD8-1B93-4F0A-A7E2-7BA7C7AAB52F}">
      <dgm:prSet/>
      <dgm:spPr/>
      <dgm:t>
        <a:bodyPr/>
        <a:lstStyle/>
        <a:p>
          <a:r>
            <a:rPr lang="ru-RU" dirty="0" smtClean="0"/>
            <a:t>Отделение дневного пребывания </a:t>
          </a:r>
          <a:endParaRPr lang="ru-RU" dirty="0"/>
        </a:p>
      </dgm:t>
    </dgm:pt>
    <dgm:pt modelId="{09AA7AB7-E61D-459E-99DC-2F95EFAD940B}" type="parTrans" cxnId="{9B034A16-31AA-4226-8376-2FAE4F4FDD00}">
      <dgm:prSet/>
      <dgm:spPr/>
      <dgm:t>
        <a:bodyPr/>
        <a:lstStyle/>
        <a:p>
          <a:endParaRPr lang="ru-RU"/>
        </a:p>
      </dgm:t>
    </dgm:pt>
    <dgm:pt modelId="{A0233C77-FDC0-427A-B21D-1D5832C89625}" type="sibTrans" cxnId="{9B034A16-31AA-4226-8376-2FAE4F4FDD00}">
      <dgm:prSet/>
      <dgm:spPr/>
      <dgm:t>
        <a:bodyPr/>
        <a:lstStyle/>
        <a:p>
          <a:endParaRPr lang="ru-RU"/>
        </a:p>
      </dgm:t>
    </dgm:pt>
    <dgm:pt modelId="{A696F390-3335-4E56-A424-4BEB5ACB2A63}">
      <dgm:prSet/>
      <dgm:spPr/>
      <dgm:t>
        <a:bodyPr/>
        <a:lstStyle/>
        <a:p>
          <a:r>
            <a:rPr lang="ru-RU" dirty="0" smtClean="0"/>
            <a:t>Отделение</a:t>
          </a:r>
        </a:p>
        <a:p>
          <a:r>
            <a:rPr lang="ru-RU" dirty="0" smtClean="0"/>
            <a:t> </a:t>
          </a:r>
          <a:r>
            <a:rPr lang="ru-RU" b="0" dirty="0" smtClean="0"/>
            <a:t>Сектора "Мобильная Социальная Служба"</a:t>
          </a:r>
          <a:endParaRPr lang="ru-RU" b="0" dirty="0"/>
        </a:p>
      </dgm:t>
    </dgm:pt>
    <dgm:pt modelId="{A6C60BD4-515E-4215-BB92-020A01596C80}" type="parTrans" cxnId="{52601EE7-A999-4B0D-BA34-8597106E3677}">
      <dgm:prSet/>
      <dgm:spPr/>
      <dgm:t>
        <a:bodyPr/>
        <a:lstStyle/>
        <a:p>
          <a:endParaRPr lang="ru-RU"/>
        </a:p>
      </dgm:t>
    </dgm:pt>
    <dgm:pt modelId="{FE01EBF0-7C94-475D-8851-D9944E0D60C1}" type="sibTrans" cxnId="{52601EE7-A999-4B0D-BA34-8597106E3677}">
      <dgm:prSet/>
      <dgm:spPr/>
      <dgm:t>
        <a:bodyPr/>
        <a:lstStyle/>
        <a:p>
          <a:endParaRPr lang="ru-RU"/>
        </a:p>
      </dgm:t>
    </dgm:pt>
    <dgm:pt modelId="{B19092E0-13C4-46E2-85C4-7CBB832C8803}">
      <dgm:prSet/>
      <dgm:spPr/>
      <dgm:t>
        <a:bodyPr/>
        <a:lstStyle/>
        <a:p>
          <a:r>
            <a:rPr lang="ru-RU" dirty="0" smtClean="0"/>
            <a:t>Отделение </a:t>
          </a:r>
        </a:p>
        <a:p>
          <a:r>
            <a:rPr lang="ru-RU" dirty="0" smtClean="0"/>
            <a:t>срочного</a:t>
          </a:r>
        </a:p>
        <a:p>
          <a:r>
            <a:rPr lang="ru-RU" dirty="0" smtClean="0"/>
            <a:t>социального</a:t>
          </a:r>
        </a:p>
        <a:p>
          <a:r>
            <a:rPr lang="ru-RU" dirty="0" smtClean="0"/>
            <a:t>обслуживания</a:t>
          </a:r>
          <a:endParaRPr lang="ru-RU" dirty="0"/>
        </a:p>
      </dgm:t>
    </dgm:pt>
    <dgm:pt modelId="{86F64291-1803-4DF2-A1D4-AD8FB396F50E}" type="parTrans" cxnId="{88D2C707-2CED-4FA2-A403-BC906D7C29F6}">
      <dgm:prSet/>
      <dgm:spPr/>
      <dgm:t>
        <a:bodyPr/>
        <a:lstStyle/>
        <a:p>
          <a:endParaRPr lang="ru-RU"/>
        </a:p>
      </dgm:t>
    </dgm:pt>
    <dgm:pt modelId="{CF42FD4F-D63C-4990-B8D0-3B558ED196C9}" type="sibTrans" cxnId="{88D2C707-2CED-4FA2-A403-BC906D7C29F6}">
      <dgm:prSet/>
      <dgm:spPr/>
      <dgm:t>
        <a:bodyPr/>
        <a:lstStyle/>
        <a:p>
          <a:endParaRPr lang="ru-RU"/>
        </a:p>
      </dgm:t>
    </dgm:pt>
    <dgm:pt modelId="{9A84FE58-64A5-4E8E-BFFD-E0D16BDDC58B}">
      <dgm:prSet/>
      <dgm:spPr/>
      <dgm:t>
        <a:bodyPr/>
        <a:lstStyle/>
        <a:p>
          <a:r>
            <a:rPr lang="ru-RU" dirty="0" smtClean="0"/>
            <a:t>Отделение </a:t>
          </a:r>
        </a:p>
        <a:p>
          <a:r>
            <a:rPr lang="ru-RU" dirty="0" smtClean="0"/>
            <a:t>АУП</a:t>
          </a:r>
          <a:endParaRPr lang="ru-RU" dirty="0"/>
        </a:p>
      </dgm:t>
    </dgm:pt>
    <dgm:pt modelId="{356F037D-2CCC-48F1-B40B-D3859982A0BB}" type="parTrans" cxnId="{EEE27131-3314-4B4B-899D-22F24763BC5C}">
      <dgm:prSet/>
      <dgm:spPr/>
      <dgm:t>
        <a:bodyPr/>
        <a:lstStyle/>
        <a:p>
          <a:endParaRPr lang="ru-RU"/>
        </a:p>
      </dgm:t>
    </dgm:pt>
    <dgm:pt modelId="{3AA08E5F-9153-491E-9EC8-C7BAA9B838D6}" type="sibTrans" cxnId="{EEE27131-3314-4B4B-899D-22F24763BC5C}">
      <dgm:prSet/>
      <dgm:spPr/>
      <dgm:t>
        <a:bodyPr/>
        <a:lstStyle/>
        <a:p>
          <a:endParaRPr lang="ru-RU"/>
        </a:p>
      </dgm:t>
    </dgm:pt>
    <dgm:pt modelId="{4E56F277-274B-4B92-BECA-3CC075A350FF}">
      <dgm:prSet/>
      <dgm:spPr/>
      <dgm:t>
        <a:bodyPr/>
        <a:lstStyle/>
        <a:p>
          <a:r>
            <a:rPr lang="ru-RU" dirty="0" smtClean="0"/>
            <a:t>Пункт выдачи ТСР</a:t>
          </a:r>
          <a:endParaRPr lang="ru-RU" dirty="0"/>
        </a:p>
      </dgm:t>
    </dgm:pt>
    <dgm:pt modelId="{E158DE63-2CB4-4F50-B4BA-117587985D73}" type="parTrans" cxnId="{6A7FD5E1-29EC-43E3-BD71-CC54D3C0B97B}">
      <dgm:prSet/>
      <dgm:spPr/>
      <dgm:t>
        <a:bodyPr/>
        <a:lstStyle/>
        <a:p>
          <a:endParaRPr lang="ru-RU"/>
        </a:p>
      </dgm:t>
    </dgm:pt>
    <dgm:pt modelId="{51F7DB39-76A0-4CCD-B132-64551219CB6D}" type="sibTrans" cxnId="{6A7FD5E1-29EC-43E3-BD71-CC54D3C0B97B}">
      <dgm:prSet/>
      <dgm:spPr/>
      <dgm:t>
        <a:bodyPr/>
        <a:lstStyle/>
        <a:p>
          <a:endParaRPr lang="ru-RU"/>
        </a:p>
      </dgm:t>
    </dgm:pt>
    <dgm:pt modelId="{DED77A64-723D-4227-B970-E7AF2BEA0B5E}">
      <dgm:prSet/>
      <dgm:spPr/>
      <dgm:t>
        <a:bodyPr/>
        <a:lstStyle/>
        <a:p>
          <a:r>
            <a:rPr lang="ru-RU" dirty="0" smtClean="0"/>
            <a:t>Филиал</a:t>
          </a:r>
        </a:p>
        <a:p>
          <a:r>
            <a:rPr lang="ru-RU" dirty="0" smtClean="0"/>
            <a:t> «Северное Бутово»</a:t>
          </a:r>
          <a:endParaRPr lang="ru-RU" dirty="0"/>
        </a:p>
      </dgm:t>
    </dgm:pt>
    <dgm:pt modelId="{96482450-48A8-4D9C-8E5F-1B39807D2D1E}" type="parTrans" cxnId="{8E4F88A3-3873-4825-9CF2-F8EF5037A1D4}">
      <dgm:prSet/>
      <dgm:spPr/>
      <dgm:t>
        <a:bodyPr/>
        <a:lstStyle/>
        <a:p>
          <a:endParaRPr lang="ru-RU"/>
        </a:p>
      </dgm:t>
    </dgm:pt>
    <dgm:pt modelId="{FA34BF52-C2C3-49DB-894C-5ED04FEBB852}" type="sibTrans" cxnId="{8E4F88A3-3873-4825-9CF2-F8EF5037A1D4}">
      <dgm:prSet/>
      <dgm:spPr/>
      <dgm:t>
        <a:bodyPr/>
        <a:lstStyle/>
        <a:p>
          <a:endParaRPr lang="ru-RU"/>
        </a:p>
      </dgm:t>
    </dgm:pt>
    <dgm:pt modelId="{B9B2F8B4-66B2-4AA2-9AAF-F5C3212FEADB}" type="pres">
      <dgm:prSet presAssocID="{5A3D8162-ACA9-4F96-B9B3-2C677C68F12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8197FF-D25C-4589-AFC8-8D0756CA5BD8}" type="pres">
      <dgm:prSet presAssocID="{65EF1BF5-7F2F-4045-9A6A-5A6AF12458E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872CF9-493A-42CB-8FFF-D3B17D43177A}" type="pres">
      <dgm:prSet presAssocID="{C4B63D55-8A66-4B82-9E1C-347A51C7559A}" presName="sibTrans" presStyleCnt="0"/>
      <dgm:spPr/>
      <dgm:t>
        <a:bodyPr/>
        <a:lstStyle/>
        <a:p>
          <a:endParaRPr lang="ru-RU"/>
        </a:p>
      </dgm:t>
    </dgm:pt>
    <dgm:pt modelId="{84226F0F-39B1-4CE6-A0D5-15C338A75310}" type="pres">
      <dgm:prSet presAssocID="{604B9AD8-1B93-4F0A-A7E2-7BA7C7AAB52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E86AF-24B0-4E8B-AE70-ADFFF9A03F9F}" type="pres">
      <dgm:prSet presAssocID="{A0233C77-FDC0-427A-B21D-1D5832C89625}" presName="sibTrans" presStyleCnt="0"/>
      <dgm:spPr/>
      <dgm:t>
        <a:bodyPr/>
        <a:lstStyle/>
        <a:p>
          <a:endParaRPr lang="ru-RU"/>
        </a:p>
      </dgm:t>
    </dgm:pt>
    <dgm:pt modelId="{7B7568E3-7CFE-4AF0-802D-5144DF217600}" type="pres">
      <dgm:prSet presAssocID="{02EEE530-6352-430F-848D-178A49ABDF4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89456-CFEE-434C-8886-1D77C1513CEA}" type="pres">
      <dgm:prSet presAssocID="{7EEA9359-1CDF-4053-950E-863A56D26764}" presName="sibTrans" presStyleCnt="0"/>
      <dgm:spPr/>
    </dgm:pt>
    <dgm:pt modelId="{AD1BB48F-0562-42EB-97B5-873B46DCB49F}" type="pres">
      <dgm:prSet presAssocID="{A696F390-3335-4E56-A424-4BEB5ACB2A63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2E72D0-8724-42D8-A386-2D440218EA50}" type="pres">
      <dgm:prSet presAssocID="{FE01EBF0-7C94-475D-8851-D9944E0D60C1}" presName="sibTrans" presStyleCnt="0"/>
      <dgm:spPr/>
    </dgm:pt>
    <dgm:pt modelId="{DDDFB04E-86C0-4A4E-95A6-C56BF5D31FFC}" type="pres">
      <dgm:prSet presAssocID="{B19092E0-13C4-46E2-85C4-7CBB832C880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D4FFDD-D4DA-4694-B379-0FC50C265BB5}" type="pres">
      <dgm:prSet presAssocID="{CF42FD4F-D63C-4990-B8D0-3B558ED196C9}" presName="sibTrans" presStyleCnt="0"/>
      <dgm:spPr/>
    </dgm:pt>
    <dgm:pt modelId="{19D9BB1E-4449-48F0-8A94-D6B5D97BC415}" type="pres">
      <dgm:prSet presAssocID="{9A84FE58-64A5-4E8E-BFFD-E0D16BDDC58B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F89920-C54A-4003-949F-9FC8C4D601E2}" type="pres">
      <dgm:prSet presAssocID="{3AA08E5F-9153-491E-9EC8-C7BAA9B838D6}" presName="sibTrans" presStyleCnt="0"/>
      <dgm:spPr/>
    </dgm:pt>
    <dgm:pt modelId="{9E38D643-C9FE-431E-9F61-58DD2F0D7AFB}" type="pres">
      <dgm:prSet presAssocID="{4E56F277-274B-4B92-BECA-3CC075A350FF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ED826-FD77-4261-AE8A-1460E3E80D4D}" type="pres">
      <dgm:prSet presAssocID="{51F7DB39-76A0-4CCD-B132-64551219CB6D}" presName="sibTrans" presStyleCnt="0"/>
      <dgm:spPr/>
    </dgm:pt>
    <dgm:pt modelId="{7E8C23DF-461D-4D8F-918C-6F9A0BE4C0DD}" type="pres">
      <dgm:prSet presAssocID="{DED77A64-723D-4227-B970-E7AF2BEA0B5E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B62F23-6688-42BA-A4B3-5186FCB099C9}" type="presOf" srcId="{4E56F277-274B-4B92-BECA-3CC075A350FF}" destId="{9E38D643-C9FE-431E-9F61-58DD2F0D7AFB}" srcOrd="0" destOrd="0" presId="urn:microsoft.com/office/officeart/2005/8/layout/default#1"/>
    <dgm:cxn modelId="{C7EB8522-7239-404A-B71D-D8A3A994FB7D}" type="presOf" srcId="{5A3D8162-ACA9-4F96-B9B3-2C677C68F123}" destId="{B9B2F8B4-66B2-4AA2-9AAF-F5C3212FEADB}" srcOrd="0" destOrd="0" presId="urn:microsoft.com/office/officeart/2005/8/layout/default#1"/>
    <dgm:cxn modelId="{52601EE7-A999-4B0D-BA34-8597106E3677}" srcId="{5A3D8162-ACA9-4F96-B9B3-2C677C68F123}" destId="{A696F390-3335-4E56-A424-4BEB5ACB2A63}" srcOrd="3" destOrd="0" parTransId="{A6C60BD4-515E-4215-BB92-020A01596C80}" sibTransId="{FE01EBF0-7C94-475D-8851-D9944E0D60C1}"/>
    <dgm:cxn modelId="{6BC564B7-5D2B-4B0D-B231-76A2DCE1D4E4}" type="presOf" srcId="{B19092E0-13C4-46E2-85C4-7CBB832C8803}" destId="{DDDFB04E-86C0-4A4E-95A6-C56BF5D31FFC}" srcOrd="0" destOrd="0" presId="urn:microsoft.com/office/officeart/2005/8/layout/default#1"/>
    <dgm:cxn modelId="{A2E1F81B-B699-4A73-8CE5-51885D219F9E}" srcId="{5A3D8162-ACA9-4F96-B9B3-2C677C68F123}" destId="{65EF1BF5-7F2F-4045-9A6A-5A6AF12458E9}" srcOrd="0" destOrd="0" parTransId="{B2260018-9B7D-4DDF-A339-69BE0C5B8E9B}" sibTransId="{C4B63D55-8A66-4B82-9E1C-347A51C7559A}"/>
    <dgm:cxn modelId="{CB9BDE20-79EA-40D0-8EC6-C7488F40BF51}" type="presOf" srcId="{DED77A64-723D-4227-B970-E7AF2BEA0B5E}" destId="{7E8C23DF-461D-4D8F-918C-6F9A0BE4C0DD}" srcOrd="0" destOrd="0" presId="urn:microsoft.com/office/officeart/2005/8/layout/default#1"/>
    <dgm:cxn modelId="{8C8C31AC-3D52-4BBE-9A45-D396B4B60842}" type="presOf" srcId="{02EEE530-6352-430F-848D-178A49ABDF47}" destId="{7B7568E3-7CFE-4AF0-802D-5144DF217600}" srcOrd="0" destOrd="0" presId="urn:microsoft.com/office/officeart/2005/8/layout/default#1"/>
    <dgm:cxn modelId="{8E4F88A3-3873-4825-9CF2-F8EF5037A1D4}" srcId="{5A3D8162-ACA9-4F96-B9B3-2C677C68F123}" destId="{DED77A64-723D-4227-B970-E7AF2BEA0B5E}" srcOrd="7" destOrd="0" parTransId="{96482450-48A8-4D9C-8E5F-1B39807D2D1E}" sibTransId="{FA34BF52-C2C3-49DB-894C-5ED04FEBB852}"/>
    <dgm:cxn modelId="{7B7C810F-BEBA-4BC4-8BF5-C37067A7ED9E}" type="presOf" srcId="{65EF1BF5-7F2F-4045-9A6A-5A6AF12458E9}" destId="{908197FF-D25C-4589-AFC8-8D0756CA5BD8}" srcOrd="0" destOrd="0" presId="urn:microsoft.com/office/officeart/2005/8/layout/default#1"/>
    <dgm:cxn modelId="{9B034A16-31AA-4226-8376-2FAE4F4FDD00}" srcId="{5A3D8162-ACA9-4F96-B9B3-2C677C68F123}" destId="{604B9AD8-1B93-4F0A-A7E2-7BA7C7AAB52F}" srcOrd="1" destOrd="0" parTransId="{09AA7AB7-E61D-459E-99DC-2F95EFAD940B}" sibTransId="{A0233C77-FDC0-427A-B21D-1D5832C89625}"/>
    <dgm:cxn modelId="{D66BA148-7949-4AE7-B760-73A1D4F765B6}" type="presOf" srcId="{9A84FE58-64A5-4E8E-BFFD-E0D16BDDC58B}" destId="{19D9BB1E-4449-48F0-8A94-D6B5D97BC415}" srcOrd="0" destOrd="0" presId="urn:microsoft.com/office/officeart/2005/8/layout/default#1"/>
    <dgm:cxn modelId="{EC4DFCAC-6E20-4397-A31A-038979F681F1}" type="presOf" srcId="{A696F390-3335-4E56-A424-4BEB5ACB2A63}" destId="{AD1BB48F-0562-42EB-97B5-873B46DCB49F}" srcOrd="0" destOrd="0" presId="urn:microsoft.com/office/officeart/2005/8/layout/default#1"/>
    <dgm:cxn modelId="{6A7FD5E1-29EC-43E3-BD71-CC54D3C0B97B}" srcId="{5A3D8162-ACA9-4F96-B9B3-2C677C68F123}" destId="{4E56F277-274B-4B92-BECA-3CC075A350FF}" srcOrd="6" destOrd="0" parTransId="{E158DE63-2CB4-4F50-B4BA-117587985D73}" sibTransId="{51F7DB39-76A0-4CCD-B132-64551219CB6D}"/>
    <dgm:cxn modelId="{4D5557A4-2A40-488F-885A-F8E85E98575F}" srcId="{5A3D8162-ACA9-4F96-B9B3-2C677C68F123}" destId="{02EEE530-6352-430F-848D-178A49ABDF47}" srcOrd="2" destOrd="0" parTransId="{5EAB86D6-950A-4299-BFBE-2DFB12336A05}" sibTransId="{7EEA9359-1CDF-4053-950E-863A56D26764}"/>
    <dgm:cxn modelId="{EEE27131-3314-4B4B-899D-22F24763BC5C}" srcId="{5A3D8162-ACA9-4F96-B9B3-2C677C68F123}" destId="{9A84FE58-64A5-4E8E-BFFD-E0D16BDDC58B}" srcOrd="5" destOrd="0" parTransId="{356F037D-2CCC-48F1-B40B-D3859982A0BB}" sibTransId="{3AA08E5F-9153-491E-9EC8-C7BAA9B838D6}"/>
    <dgm:cxn modelId="{B05BD321-C1F2-430B-AFC4-47D1B9A0693A}" type="presOf" srcId="{604B9AD8-1B93-4F0A-A7E2-7BA7C7AAB52F}" destId="{84226F0F-39B1-4CE6-A0D5-15C338A75310}" srcOrd="0" destOrd="0" presId="urn:microsoft.com/office/officeart/2005/8/layout/default#1"/>
    <dgm:cxn modelId="{88D2C707-2CED-4FA2-A403-BC906D7C29F6}" srcId="{5A3D8162-ACA9-4F96-B9B3-2C677C68F123}" destId="{B19092E0-13C4-46E2-85C4-7CBB832C8803}" srcOrd="4" destOrd="0" parTransId="{86F64291-1803-4DF2-A1D4-AD8FB396F50E}" sibTransId="{CF42FD4F-D63C-4990-B8D0-3B558ED196C9}"/>
    <dgm:cxn modelId="{89C051E6-D045-447A-B94E-7318C0B1F64A}" type="presParOf" srcId="{B9B2F8B4-66B2-4AA2-9AAF-F5C3212FEADB}" destId="{908197FF-D25C-4589-AFC8-8D0756CA5BD8}" srcOrd="0" destOrd="0" presId="urn:microsoft.com/office/officeart/2005/8/layout/default#1"/>
    <dgm:cxn modelId="{04443E41-11CB-4550-828C-87EA2D1E8CED}" type="presParOf" srcId="{B9B2F8B4-66B2-4AA2-9AAF-F5C3212FEADB}" destId="{49872CF9-493A-42CB-8FFF-D3B17D43177A}" srcOrd="1" destOrd="0" presId="urn:microsoft.com/office/officeart/2005/8/layout/default#1"/>
    <dgm:cxn modelId="{1320EB3F-684D-4935-B03F-192C6F96B35B}" type="presParOf" srcId="{B9B2F8B4-66B2-4AA2-9AAF-F5C3212FEADB}" destId="{84226F0F-39B1-4CE6-A0D5-15C338A75310}" srcOrd="2" destOrd="0" presId="urn:microsoft.com/office/officeart/2005/8/layout/default#1"/>
    <dgm:cxn modelId="{99F44F4C-7E7E-4ED2-81AD-16DD9627027D}" type="presParOf" srcId="{B9B2F8B4-66B2-4AA2-9AAF-F5C3212FEADB}" destId="{2E6E86AF-24B0-4E8B-AE70-ADFFF9A03F9F}" srcOrd="3" destOrd="0" presId="urn:microsoft.com/office/officeart/2005/8/layout/default#1"/>
    <dgm:cxn modelId="{1A7BAF24-5342-41FA-84E9-B8348DA89E52}" type="presParOf" srcId="{B9B2F8B4-66B2-4AA2-9AAF-F5C3212FEADB}" destId="{7B7568E3-7CFE-4AF0-802D-5144DF217600}" srcOrd="4" destOrd="0" presId="urn:microsoft.com/office/officeart/2005/8/layout/default#1"/>
    <dgm:cxn modelId="{2CB7341D-7C32-4BC7-89A0-77AE54D92890}" type="presParOf" srcId="{B9B2F8B4-66B2-4AA2-9AAF-F5C3212FEADB}" destId="{77B89456-CFEE-434C-8886-1D77C1513CEA}" srcOrd="5" destOrd="0" presId="urn:microsoft.com/office/officeart/2005/8/layout/default#1"/>
    <dgm:cxn modelId="{C10F4186-AC4E-4F02-ACC2-A594EC30C710}" type="presParOf" srcId="{B9B2F8B4-66B2-4AA2-9AAF-F5C3212FEADB}" destId="{AD1BB48F-0562-42EB-97B5-873B46DCB49F}" srcOrd="6" destOrd="0" presId="urn:microsoft.com/office/officeart/2005/8/layout/default#1"/>
    <dgm:cxn modelId="{E2848ED0-13A5-4B5D-8100-35776AA3E129}" type="presParOf" srcId="{B9B2F8B4-66B2-4AA2-9AAF-F5C3212FEADB}" destId="{A82E72D0-8724-42D8-A386-2D440218EA50}" srcOrd="7" destOrd="0" presId="urn:microsoft.com/office/officeart/2005/8/layout/default#1"/>
    <dgm:cxn modelId="{C216BC82-6B67-41F3-87E0-1651F2BF0702}" type="presParOf" srcId="{B9B2F8B4-66B2-4AA2-9AAF-F5C3212FEADB}" destId="{DDDFB04E-86C0-4A4E-95A6-C56BF5D31FFC}" srcOrd="8" destOrd="0" presId="urn:microsoft.com/office/officeart/2005/8/layout/default#1"/>
    <dgm:cxn modelId="{ADE5B851-A351-4E71-95C7-44145F3B061D}" type="presParOf" srcId="{B9B2F8B4-66B2-4AA2-9AAF-F5C3212FEADB}" destId="{5ED4FFDD-D4DA-4694-B379-0FC50C265BB5}" srcOrd="9" destOrd="0" presId="urn:microsoft.com/office/officeart/2005/8/layout/default#1"/>
    <dgm:cxn modelId="{7779C574-52C7-4A75-B7F6-E1278265AD8C}" type="presParOf" srcId="{B9B2F8B4-66B2-4AA2-9AAF-F5C3212FEADB}" destId="{19D9BB1E-4449-48F0-8A94-D6B5D97BC415}" srcOrd="10" destOrd="0" presId="urn:microsoft.com/office/officeart/2005/8/layout/default#1"/>
    <dgm:cxn modelId="{2453FA77-E7D3-48BD-AED6-B49D758BCAC7}" type="presParOf" srcId="{B9B2F8B4-66B2-4AA2-9AAF-F5C3212FEADB}" destId="{D8F89920-C54A-4003-949F-9FC8C4D601E2}" srcOrd="11" destOrd="0" presId="urn:microsoft.com/office/officeart/2005/8/layout/default#1"/>
    <dgm:cxn modelId="{7506936A-042D-4293-83A8-A8D7E224B5BB}" type="presParOf" srcId="{B9B2F8B4-66B2-4AA2-9AAF-F5C3212FEADB}" destId="{9E38D643-C9FE-431E-9F61-58DD2F0D7AFB}" srcOrd="12" destOrd="0" presId="urn:microsoft.com/office/officeart/2005/8/layout/default#1"/>
    <dgm:cxn modelId="{3FD2730E-4325-49B8-9300-9B588E346C1C}" type="presParOf" srcId="{B9B2F8B4-66B2-4AA2-9AAF-F5C3212FEADB}" destId="{9C3ED826-FD77-4261-AE8A-1460E3E80D4D}" srcOrd="13" destOrd="0" presId="urn:microsoft.com/office/officeart/2005/8/layout/default#1"/>
    <dgm:cxn modelId="{5AD470F3-8BDE-41CB-9549-C604763FD0C7}" type="presParOf" srcId="{B9B2F8B4-66B2-4AA2-9AAF-F5C3212FEADB}" destId="{7E8C23DF-461D-4D8F-918C-6F9A0BE4C0DD}" srcOrd="1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30F3387-2267-4D2E-8629-A2A55EA9CAE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B681289-7A64-4493-B03E-4DFEFD96DC49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В марте 2015 было проведено мероприятие, посвященное Международному женскому дню в исполнении ансамбля «Элегия» «Мечта моя» (посетило 40 человек)</a:t>
          </a:r>
          <a:endParaRPr lang="ru-RU" sz="1400" dirty="0">
            <a:solidFill>
              <a:schemeClr val="tx1"/>
            </a:solidFill>
          </a:endParaRPr>
        </a:p>
      </dgm:t>
    </dgm:pt>
    <dgm:pt modelId="{12B6FE32-348E-4B4B-A36A-4C947E0C1334}" type="parTrans" cxnId="{1061C0FD-ED5F-4DF1-899E-AC0FD5E0FE49}">
      <dgm:prSet/>
      <dgm:spPr/>
      <dgm:t>
        <a:bodyPr/>
        <a:lstStyle/>
        <a:p>
          <a:endParaRPr lang="ru-RU"/>
        </a:p>
      </dgm:t>
    </dgm:pt>
    <dgm:pt modelId="{2AC10D97-7D0B-4F7F-92FE-20F7C427BAE3}" type="sibTrans" cxnId="{1061C0FD-ED5F-4DF1-899E-AC0FD5E0FE49}">
      <dgm:prSet/>
      <dgm:spPr/>
      <dgm:t>
        <a:bodyPr/>
        <a:lstStyle/>
        <a:p>
          <a:endParaRPr lang="ru-RU"/>
        </a:p>
      </dgm:t>
    </dgm:pt>
    <dgm:pt modelId="{F2D3F730-73C9-47E0-8151-F536D0E33D3C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10.04.2015 прозвучали </a:t>
          </a:r>
          <a:r>
            <a:rPr lang="ru-RU" sz="1400" dirty="0" err="1" smtClean="0">
              <a:solidFill>
                <a:schemeClr val="tx1"/>
              </a:solidFill>
            </a:rPr>
            <a:t>бардовские</a:t>
          </a:r>
          <a:r>
            <a:rPr lang="ru-RU" sz="1400" dirty="0" smtClean="0">
              <a:solidFill>
                <a:schemeClr val="tx1"/>
              </a:solidFill>
            </a:rPr>
            <a:t> песни, в исполнении Агафоновой А.Г. (посетило 30 человек)</a:t>
          </a:r>
          <a:endParaRPr lang="ru-RU" sz="1400" dirty="0">
            <a:solidFill>
              <a:schemeClr val="tx1"/>
            </a:solidFill>
          </a:endParaRPr>
        </a:p>
      </dgm:t>
    </dgm:pt>
    <dgm:pt modelId="{7C371069-D27D-41D9-8397-CF69CDDF1049}" type="parTrans" cxnId="{D87A6235-D4CA-4A2F-9ECE-36F9BD67075C}">
      <dgm:prSet/>
      <dgm:spPr/>
      <dgm:t>
        <a:bodyPr/>
        <a:lstStyle/>
        <a:p>
          <a:endParaRPr lang="ru-RU"/>
        </a:p>
      </dgm:t>
    </dgm:pt>
    <dgm:pt modelId="{1358AD61-24FE-42A1-9A79-77AF0B1CDE75}" type="sibTrans" cxnId="{D87A6235-D4CA-4A2F-9ECE-36F9BD67075C}">
      <dgm:prSet/>
      <dgm:spPr/>
      <dgm:t>
        <a:bodyPr/>
        <a:lstStyle/>
        <a:p>
          <a:endParaRPr lang="ru-RU"/>
        </a:p>
      </dgm:t>
    </dgm:pt>
    <dgm:pt modelId="{94D0CF5C-2404-44EA-AF80-1EBE939939FF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В июне проведена концертная программа «Русь непобедимая», посвященная Дню памяти и скорби в  исполнении творческого коллектива «Сударушка» (посетило 38 человек)</a:t>
          </a:r>
          <a:endParaRPr lang="ru-RU" sz="1400" dirty="0">
            <a:solidFill>
              <a:schemeClr val="tx1"/>
            </a:solidFill>
          </a:endParaRPr>
        </a:p>
      </dgm:t>
    </dgm:pt>
    <dgm:pt modelId="{5EBAB626-7A52-4E18-82A8-EA475085A548}" type="parTrans" cxnId="{DC379A8B-004B-4EB5-B131-3E748799A499}">
      <dgm:prSet/>
      <dgm:spPr/>
      <dgm:t>
        <a:bodyPr/>
        <a:lstStyle/>
        <a:p>
          <a:endParaRPr lang="ru-RU"/>
        </a:p>
      </dgm:t>
    </dgm:pt>
    <dgm:pt modelId="{588A7BC9-1D59-47BD-8FE3-063732505739}" type="sibTrans" cxnId="{DC379A8B-004B-4EB5-B131-3E748799A499}">
      <dgm:prSet/>
      <dgm:spPr/>
      <dgm:t>
        <a:bodyPr/>
        <a:lstStyle/>
        <a:p>
          <a:endParaRPr lang="ru-RU"/>
        </a:p>
      </dgm:t>
    </dgm:pt>
    <dgm:pt modelId="{CF8FBF20-CEFA-4887-A62C-C42313595078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10 июня 2015 года «Слава России» - концерт , в исполнении творческого коллектива « Душа поет» (посетило 32 человека)</a:t>
          </a:r>
          <a:endParaRPr lang="ru-RU" sz="1400" dirty="0">
            <a:solidFill>
              <a:schemeClr val="tx1"/>
            </a:solidFill>
          </a:endParaRPr>
        </a:p>
      </dgm:t>
    </dgm:pt>
    <dgm:pt modelId="{D3BBE380-CFB4-426E-9386-99F67FCB5413}" type="parTrans" cxnId="{29A85BC0-A0AD-4C3B-B655-2AF82AA7CDA5}">
      <dgm:prSet/>
      <dgm:spPr/>
      <dgm:t>
        <a:bodyPr/>
        <a:lstStyle/>
        <a:p>
          <a:endParaRPr lang="ru-RU"/>
        </a:p>
      </dgm:t>
    </dgm:pt>
    <dgm:pt modelId="{8148FCF8-47B3-4CE4-8A10-990D174A3FDB}" type="sibTrans" cxnId="{29A85BC0-A0AD-4C3B-B655-2AF82AA7CDA5}">
      <dgm:prSet/>
      <dgm:spPr/>
      <dgm:t>
        <a:bodyPr/>
        <a:lstStyle/>
        <a:p>
          <a:endParaRPr lang="ru-RU"/>
        </a:p>
      </dgm:t>
    </dgm:pt>
    <dgm:pt modelId="{B1A9ED31-1CC5-4B45-B87A-C61302CFC9D2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Так же в июне 2015 был проведен концерт «Мир , в котором я живу» , посвященный Дню защиты детей с участием детей из Детского Центра реабилитации «Южное Бутово» (посетило 37 человек)</a:t>
          </a:r>
          <a:endParaRPr lang="ru-RU" sz="1400" dirty="0">
            <a:solidFill>
              <a:schemeClr val="tx1"/>
            </a:solidFill>
          </a:endParaRPr>
        </a:p>
      </dgm:t>
    </dgm:pt>
    <dgm:pt modelId="{2ED3CB61-23BD-4F4D-A252-32E1E7DC5672}" type="parTrans" cxnId="{9437651C-8C9B-4108-8A98-EA72B0653DBF}">
      <dgm:prSet/>
      <dgm:spPr/>
      <dgm:t>
        <a:bodyPr/>
        <a:lstStyle/>
        <a:p>
          <a:endParaRPr lang="ru-RU"/>
        </a:p>
      </dgm:t>
    </dgm:pt>
    <dgm:pt modelId="{5372EA1F-A01F-48C6-9C19-067FEFAF9EFC}" type="sibTrans" cxnId="{9437651C-8C9B-4108-8A98-EA72B0653DBF}">
      <dgm:prSet/>
      <dgm:spPr/>
      <dgm:t>
        <a:bodyPr/>
        <a:lstStyle/>
        <a:p>
          <a:endParaRPr lang="ru-RU"/>
        </a:p>
      </dgm:t>
    </dgm:pt>
    <dgm:pt modelId="{3738430C-9CD2-4C75-B6EC-F75C8A227D46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8 июня 2015 года «С любимыми не расставайтесь» - концерт посвященный Дню любви. Семьи и верности, в исполнении творческого коллектива «Душа поет» (посетило 50 человек)</a:t>
          </a:r>
          <a:endParaRPr lang="ru-RU" sz="1400" dirty="0">
            <a:solidFill>
              <a:schemeClr val="tx1"/>
            </a:solidFill>
          </a:endParaRPr>
        </a:p>
      </dgm:t>
    </dgm:pt>
    <dgm:pt modelId="{B444688F-9E5E-4D3D-9506-160DA744DEDE}" type="parTrans" cxnId="{5895BE11-7715-4516-BC46-2BE460B4E6F3}">
      <dgm:prSet/>
      <dgm:spPr/>
      <dgm:t>
        <a:bodyPr/>
        <a:lstStyle/>
        <a:p>
          <a:endParaRPr lang="ru-RU"/>
        </a:p>
      </dgm:t>
    </dgm:pt>
    <dgm:pt modelId="{4DA5B553-79F1-44D3-A5E5-5AE0B79D4478}" type="sibTrans" cxnId="{5895BE11-7715-4516-BC46-2BE460B4E6F3}">
      <dgm:prSet/>
      <dgm:spPr/>
      <dgm:t>
        <a:bodyPr/>
        <a:lstStyle/>
        <a:p>
          <a:endParaRPr lang="ru-RU"/>
        </a:p>
      </dgm:t>
    </dgm:pt>
    <dgm:pt modelId="{B6366F2B-79B6-4F19-8597-2F03263953AA}">
      <dgm:prSet custT="1"/>
      <dgm:spPr/>
      <dgm:t>
        <a:bodyPr/>
        <a:lstStyle/>
        <a:p>
          <a:r>
            <a:rPr lang="ru-RU" sz="1400" b="0" dirty="0" smtClean="0">
              <a:solidFill>
                <a:schemeClr val="tx1"/>
              </a:solidFill>
            </a:rPr>
            <a:t>«Родные напевы» - концертная программа выступление </a:t>
          </a:r>
          <a:r>
            <a:rPr lang="ru-RU" sz="1400" b="0" dirty="0" err="1" smtClean="0">
              <a:solidFill>
                <a:schemeClr val="tx1"/>
              </a:solidFill>
            </a:rPr>
            <a:t>Щербинского</a:t>
          </a:r>
          <a:r>
            <a:rPr lang="ru-RU" sz="1400" b="0" dirty="0" smtClean="0">
              <a:solidFill>
                <a:schemeClr val="tx1"/>
              </a:solidFill>
            </a:rPr>
            <a:t> хора (посетило 35 человек)</a:t>
          </a:r>
          <a:endParaRPr lang="ru-RU" sz="1400" b="0" dirty="0">
            <a:solidFill>
              <a:schemeClr val="tx1"/>
            </a:solidFill>
          </a:endParaRPr>
        </a:p>
      </dgm:t>
    </dgm:pt>
    <dgm:pt modelId="{A8094556-46DC-4262-BDF8-E5E70B025594}" type="parTrans" cxnId="{A8ED56F2-AD7E-45D3-A362-04898F69AB58}">
      <dgm:prSet/>
      <dgm:spPr/>
      <dgm:t>
        <a:bodyPr/>
        <a:lstStyle/>
        <a:p>
          <a:endParaRPr lang="ru-RU"/>
        </a:p>
      </dgm:t>
    </dgm:pt>
    <dgm:pt modelId="{59BBC500-3C0A-4EF8-966B-EA03A14959FA}" type="sibTrans" cxnId="{A8ED56F2-AD7E-45D3-A362-04898F69AB58}">
      <dgm:prSet/>
      <dgm:spPr/>
      <dgm:t>
        <a:bodyPr/>
        <a:lstStyle/>
        <a:p>
          <a:endParaRPr lang="ru-RU"/>
        </a:p>
      </dgm:t>
    </dgm:pt>
    <dgm:pt modelId="{B7D2506F-5D3D-4681-8B87-1C92FA943FD9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Концерт ансамбля «Сударушки» (посетило 40 человек)</a:t>
          </a:r>
          <a:endParaRPr lang="ru-RU" sz="1400" dirty="0">
            <a:solidFill>
              <a:schemeClr val="tx1"/>
            </a:solidFill>
          </a:endParaRPr>
        </a:p>
      </dgm:t>
    </dgm:pt>
    <dgm:pt modelId="{7E85900B-E6B6-416A-BF29-0A7EA26828A9}" type="parTrans" cxnId="{2EF9B232-691A-4E51-8382-424B2453F95C}">
      <dgm:prSet/>
      <dgm:spPr/>
      <dgm:t>
        <a:bodyPr/>
        <a:lstStyle/>
        <a:p>
          <a:endParaRPr lang="ru-RU"/>
        </a:p>
      </dgm:t>
    </dgm:pt>
    <dgm:pt modelId="{2293693F-F41C-485A-A28F-AC583B6585D1}" type="sibTrans" cxnId="{2EF9B232-691A-4E51-8382-424B2453F95C}">
      <dgm:prSet/>
      <dgm:spPr/>
      <dgm:t>
        <a:bodyPr/>
        <a:lstStyle/>
        <a:p>
          <a:endParaRPr lang="ru-RU"/>
        </a:p>
      </dgm:t>
    </dgm:pt>
    <dgm:pt modelId="{C027E93F-E117-4C56-A190-3C63FD063D49}" type="pres">
      <dgm:prSet presAssocID="{030F3387-2267-4D2E-8629-A2A55EA9CA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F872B4-397E-46B2-A5CC-FD4DB4D42E8B}" type="pres">
      <dgm:prSet presAssocID="{5B681289-7A64-4493-B03E-4DFEFD96DC49}" presName="parentText" presStyleLbl="node1" presStyleIdx="0" presStyleCnt="8" custScaleY="62099" custLinFactNeighborX="-11688" custLinFactNeighborY="-78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C069B9-C451-4BDA-91F5-A452874B8173}" type="pres">
      <dgm:prSet presAssocID="{2AC10D97-7D0B-4F7F-92FE-20F7C427BAE3}" presName="spacer" presStyleCnt="0"/>
      <dgm:spPr/>
    </dgm:pt>
    <dgm:pt modelId="{384F1DEA-7428-481F-8AF0-8CBEBA4BCCA8}" type="pres">
      <dgm:prSet presAssocID="{F2D3F730-73C9-47E0-8151-F536D0E33D3C}" presName="parentText" presStyleLbl="node1" presStyleIdx="1" presStyleCnt="8" custScaleY="807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F0310-CB3B-4059-8A13-5DBBA932BE87}" type="pres">
      <dgm:prSet presAssocID="{1358AD61-24FE-42A1-9A79-77AF0B1CDE75}" presName="spacer" presStyleCnt="0"/>
      <dgm:spPr/>
    </dgm:pt>
    <dgm:pt modelId="{5D930DBD-EBCC-4203-84C2-334CBBA0610C}" type="pres">
      <dgm:prSet presAssocID="{94D0CF5C-2404-44EA-AF80-1EBE939939FF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5E4EB-41BD-4519-8805-4787A46E6551}" type="pres">
      <dgm:prSet presAssocID="{588A7BC9-1D59-47BD-8FE3-063732505739}" presName="spacer" presStyleCnt="0"/>
      <dgm:spPr/>
    </dgm:pt>
    <dgm:pt modelId="{9245077A-D7D2-4B97-9D64-B7E286911581}" type="pres">
      <dgm:prSet presAssocID="{CF8FBF20-CEFA-4887-A62C-C42313595078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F522EC-E0C5-4F4B-BCEF-F07C0432DA4B}" type="pres">
      <dgm:prSet presAssocID="{8148FCF8-47B3-4CE4-8A10-990D174A3FDB}" presName="spacer" presStyleCnt="0"/>
      <dgm:spPr/>
    </dgm:pt>
    <dgm:pt modelId="{B9A451DA-6DE5-4FC2-94F1-4C62ADCE4A77}" type="pres">
      <dgm:prSet presAssocID="{B1A9ED31-1CC5-4B45-B87A-C61302CFC9D2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650C3F-BBC2-4E22-A8D1-BC9F2E9E2BB7}" type="pres">
      <dgm:prSet presAssocID="{5372EA1F-A01F-48C6-9C19-067FEFAF9EFC}" presName="spacer" presStyleCnt="0"/>
      <dgm:spPr/>
    </dgm:pt>
    <dgm:pt modelId="{719B6E0F-C23C-4700-8DFF-8FFCBA7B783F}" type="pres">
      <dgm:prSet presAssocID="{3738430C-9CD2-4C75-B6EC-F75C8A227D46}" presName="parentText" presStyleLbl="node1" presStyleIdx="5" presStyleCnt="8" custScaleY="612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65130-93AD-4716-994C-82AEB23652D1}" type="pres">
      <dgm:prSet presAssocID="{4DA5B553-79F1-44D3-A5E5-5AE0B79D4478}" presName="spacer" presStyleCnt="0"/>
      <dgm:spPr/>
    </dgm:pt>
    <dgm:pt modelId="{FEE5E9A4-AE47-4F8D-BBAD-01A7E0B3A09B}" type="pres">
      <dgm:prSet presAssocID="{B6366F2B-79B6-4F19-8597-2F03263953AA}" presName="parentText" presStyleLbl="node1" presStyleIdx="6" presStyleCnt="8" custScaleY="671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27FD2-1B27-4815-9812-53223150AF7C}" type="pres">
      <dgm:prSet presAssocID="{59BBC500-3C0A-4EF8-966B-EA03A14959FA}" presName="spacer" presStyleCnt="0"/>
      <dgm:spPr/>
    </dgm:pt>
    <dgm:pt modelId="{B2309A17-A181-4B93-8ACC-BD5507EF4E04}" type="pres">
      <dgm:prSet presAssocID="{B7D2506F-5D3D-4681-8B87-1C92FA943FD9}" presName="parentText" presStyleLbl="node1" presStyleIdx="7" presStyleCnt="8" custScaleY="58088" custLinFactNeighborY="-185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FD273E-260A-49EE-B4B1-AA31D7D6FF02}" type="presOf" srcId="{5B681289-7A64-4493-B03E-4DFEFD96DC49}" destId="{C4F872B4-397E-46B2-A5CC-FD4DB4D42E8B}" srcOrd="0" destOrd="0" presId="urn:microsoft.com/office/officeart/2005/8/layout/vList2"/>
    <dgm:cxn modelId="{372880ED-0852-4FF2-9E76-2783E94531DB}" type="presOf" srcId="{B7D2506F-5D3D-4681-8B87-1C92FA943FD9}" destId="{B2309A17-A181-4B93-8ACC-BD5507EF4E04}" srcOrd="0" destOrd="0" presId="urn:microsoft.com/office/officeart/2005/8/layout/vList2"/>
    <dgm:cxn modelId="{D87A6235-D4CA-4A2F-9ECE-36F9BD67075C}" srcId="{030F3387-2267-4D2E-8629-A2A55EA9CAE5}" destId="{F2D3F730-73C9-47E0-8151-F536D0E33D3C}" srcOrd="1" destOrd="0" parTransId="{7C371069-D27D-41D9-8397-CF69CDDF1049}" sibTransId="{1358AD61-24FE-42A1-9A79-77AF0B1CDE75}"/>
    <dgm:cxn modelId="{991DFBB8-53D5-4AC8-A778-5F94686D2807}" type="presOf" srcId="{94D0CF5C-2404-44EA-AF80-1EBE939939FF}" destId="{5D930DBD-EBCC-4203-84C2-334CBBA0610C}" srcOrd="0" destOrd="0" presId="urn:microsoft.com/office/officeart/2005/8/layout/vList2"/>
    <dgm:cxn modelId="{8C5E34BD-9AAB-45DA-A097-E627A2ECE2C7}" type="presOf" srcId="{F2D3F730-73C9-47E0-8151-F536D0E33D3C}" destId="{384F1DEA-7428-481F-8AF0-8CBEBA4BCCA8}" srcOrd="0" destOrd="0" presId="urn:microsoft.com/office/officeart/2005/8/layout/vList2"/>
    <dgm:cxn modelId="{9437651C-8C9B-4108-8A98-EA72B0653DBF}" srcId="{030F3387-2267-4D2E-8629-A2A55EA9CAE5}" destId="{B1A9ED31-1CC5-4B45-B87A-C61302CFC9D2}" srcOrd="4" destOrd="0" parTransId="{2ED3CB61-23BD-4F4D-A252-32E1E7DC5672}" sibTransId="{5372EA1F-A01F-48C6-9C19-067FEFAF9EFC}"/>
    <dgm:cxn modelId="{A8ED56F2-AD7E-45D3-A362-04898F69AB58}" srcId="{030F3387-2267-4D2E-8629-A2A55EA9CAE5}" destId="{B6366F2B-79B6-4F19-8597-2F03263953AA}" srcOrd="6" destOrd="0" parTransId="{A8094556-46DC-4262-BDF8-E5E70B025594}" sibTransId="{59BBC500-3C0A-4EF8-966B-EA03A14959FA}"/>
    <dgm:cxn modelId="{5895BE11-7715-4516-BC46-2BE460B4E6F3}" srcId="{030F3387-2267-4D2E-8629-A2A55EA9CAE5}" destId="{3738430C-9CD2-4C75-B6EC-F75C8A227D46}" srcOrd="5" destOrd="0" parTransId="{B444688F-9E5E-4D3D-9506-160DA744DEDE}" sibTransId="{4DA5B553-79F1-44D3-A5E5-5AE0B79D4478}"/>
    <dgm:cxn modelId="{4D70222B-AFA0-403A-98D1-EC763CF928A5}" type="presOf" srcId="{B1A9ED31-1CC5-4B45-B87A-C61302CFC9D2}" destId="{B9A451DA-6DE5-4FC2-94F1-4C62ADCE4A77}" srcOrd="0" destOrd="0" presId="urn:microsoft.com/office/officeart/2005/8/layout/vList2"/>
    <dgm:cxn modelId="{29A85BC0-A0AD-4C3B-B655-2AF82AA7CDA5}" srcId="{030F3387-2267-4D2E-8629-A2A55EA9CAE5}" destId="{CF8FBF20-CEFA-4887-A62C-C42313595078}" srcOrd="3" destOrd="0" parTransId="{D3BBE380-CFB4-426E-9386-99F67FCB5413}" sibTransId="{8148FCF8-47B3-4CE4-8A10-990D174A3FDB}"/>
    <dgm:cxn modelId="{AA834901-86B0-4C3F-BD9C-D9ABCE15B419}" type="presOf" srcId="{3738430C-9CD2-4C75-B6EC-F75C8A227D46}" destId="{719B6E0F-C23C-4700-8DFF-8FFCBA7B783F}" srcOrd="0" destOrd="0" presId="urn:microsoft.com/office/officeart/2005/8/layout/vList2"/>
    <dgm:cxn modelId="{6E5AF9E2-20B1-4B16-9622-8C9E5289D303}" type="presOf" srcId="{030F3387-2267-4D2E-8629-A2A55EA9CAE5}" destId="{C027E93F-E117-4C56-A190-3C63FD063D49}" srcOrd="0" destOrd="0" presId="urn:microsoft.com/office/officeart/2005/8/layout/vList2"/>
    <dgm:cxn modelId="{15B6F126-E4CB-408D-BDBE-D3DFB8D99A9E}" type="presOf" srcId="{B6366F2B-79B6-4F19-8597-2F03263953AA}" destId="{FEE5E9A4-AE47-4F8D-BBAD-01A7E0B3A09B}" srcOrd="0" destOrd="0" presId="urn:microsoft.com/office/officeart/2005/8/layout/vList2"/>
    <dgm:cxn modelId="{1061C0FD-ED5F-4DF1-899E-AC0FD5E0FE49}" srcId="{030F3387-2267-4D2E-8629-A2A55EA9CAE5}" destId="{5B681289-7A64-4493-B03E-4DFEFD96DC49}" srcOrd="0" destOrd="0" parTransId="{12B6FE32-348E-4B4B-A36A-4C947E0C1334}" sibTransId="{2AC10D97-7D0B-4F7F-92FE-20F7C427BAE3}"/>
    <dgm:cxn modelId="{351AF500-9CE7-498B-A611-D24DCE07427B}" type="presOf" srcId="{CF8FBF20-CEFA-4887-A62C-C42313595078}" destId="{9245077A-D7D2-4B97-9D64-B7E286911581}" srcOrd="0" destOrd="0" presId="urn:microsoft.com/office/officeart/2005/8/layout/vList2"/>
    <dgm:cxn modelId="{2EF9B232-691A-4E51-8382-424B2453F95C}" srcId="{030F3387-2267-4D2E-8629-A2A55EA9CAE5}" destId="{B7D2506F-5D3D-4681-8B87-1C92FA943FD9}" srcOrd="7" destOrd="0" parTransId="{7E85900B-E6B6-416A-BF29-0A7EA26828A9}" sibTransId="{2293693F-F41C-485A-A28F-AC583B6585D1}"/>
    <dgm:cxn modelId="{DC379A8B-004B-4EB5-B131-3E748799A499}" srcId="{030F3387-2267-4D2E-8629-A2A55EA9CAE5}" destId="{94D0CF5C-2404-44EA-AF80-1EBE939939FF}" srcOrd="2" destOrd="0" parTransId="{5EBAB626-7A52-4E18-82A8-EA475085A548}" sibTransId="{588A7BC9-1D59-47BD-8FE3-063732505739}"/>
    <dgm:cxn modelId="{C5000CEE-1F8B-49BF-BF91-5A783399D7E7}" type="presParOf" srcId="{C027E93F-E117-4C56-A190-3C63FD063D49}" destId="{C4F872B4-397E-46B2-A5CC-FD4DB4D42E8B}" srcOrd="0" destOrd="0" presId="urn:microsoft.com/office/officeart/2005/8/layout/vList2"/>
    <dgm:cxn modelId="{AEF831D5-69FD-4860-BAE0-706CF706A729}" type="presParOf" srcId="{C027E93F-E117-4C56-A190-3C63FD063D49}" destId="{41C069B9-C451-4BDA-91F5-A452874B8173}" srcOrd="1" destOrd="0" presId="urn:microsoft.com/office/officeart/2005/8/layout/vList2"/>
    <dgm:cxn modelId="{06A3CF39-6344-4291-BF64-A0EB564D3E5C}" type="presParOf" srcId="{C027E93F-E117-4C56-A190-3C63FD063D49}" destId="{384F1DEA-7428-481F-8AF0-8CBEBA4BCCA8}" srcOrd="2" destOrd="0" presId="urn:microsoft.com/office/officeart/2005/8/layout/vList2"/>
    <dgm:cxn modelId="{213C2C6C-6449-4202-96BD-C859C0632064}" type="presParOf" srcId="{C027E93F-E117-4C56-A190-3C63FD063D49}" destId="{AE0F0310-CB3B-4059-8A13-5DBBA932BE87}" srcOrd="3" destOrd="0" presId="urn:microsoft.com/office/officeart/2005/8/layout/vList2"/>
    <dgm:cxn modelId="{BDE9A21F-2CE3-42F8-9EAC-EAD9239A8AC4}" type="presParOf" srcId="{C027E93F-E117-4C56-A190-3C63FD063D49}" destId="{5D930DBD-EBCC-4203-84C2-334CBBA0610C}" srcOrd="4" destOrd="0" presId="urn:microsoft.com/office/officeart/2005/8/layout/vList2"/>
    <dgm:cxn modelId="{ED8DBB42-6508-4780-A8DA-F00AABDAA98E}" type="presParOf" srcId="{C027E93F-E117-4C56-A190-3C63FD063D49}" destId="{4725E4EB-41BD-4519-8805-4787A46E6551}" srcOrd="5" destOrd="0" presId="urn:microsoft.com/office/officeart/2005/8/layout/vList2"/>
    <dgm:cxn modelId="{AD7D445D-49ED-44C6-AFCD-2802261109A6}" type="presParOf" srcId="{C027E93F-E117-4C56-A190-3C63FD063D49}" destId="{9245077A-D7D2-4B97-9D64-B7E286911581}" srcOrd="6" destOrd="0" presId="urn:microsoft.com/office/officeart/2005/8/layout/vList2"/>
    <dgm:cxn modelId="{665079CA-C309-4730-A656-34BAD468E8AB}" type="presParOf" srcId="{C027E93F-E117-4C56-A190-3C63FD063D49}" destId="{53F522EC-E0C5-4F4B-BCEF-F07C0432DA4B}" srcOrd="7" destOrd="0" presId="urn:microsoft.com/office/officeart/2005/8/layout/vList2"/>
    <dgm:cxn modelId="{91483B05-FF05-4C6E-B942-D62F4E95CDD8}" type="presParOf" srcId="{C027E93F-E117-4C56-A190-3C63FD063D49}" destId="{B9A451DA-6DE5-4FC2-94F1-4C62ADCE4A77}" srcOrd="8" destOrd="0" presId="urn:microsoft.com/office/officeart/2005/8/layout/vList2"/>
    <dgm:cxn modelId="{1CC7C748-AF04-4FE9-BE98-D016978FFF0F}" type="presParOf" srcId="{C027E93F-E117-4C56-A190-3C63FD063D49}" destId="{59650C3F-BBC2-4E22-A8D1-BC9F2E9E2BB7}" srcOrd="9" destOrd="0" presId="urn:microsoft.com/office/officeart/2005/8/layout/vList2"/>
    <dgm:cxn modelId="{527561F9-E975-4310-AB57-C73102FEBF5A}" type="presParOf" srcId="{C027E93F-E117-4C56-A190-3C63FD063D49}" destId="{719B6E0F-C23C-4700-8DFF-8FFCBA7B783F}" srcOrd="10" destOrd="0" presId="urn:microsoft.com/office/officeart/2005/8/layout/vList2"/>
    <dgm:cxn modelId="{5650CA81-E29B-445E-A706-570B626C2975}" type="presParOf" srcId="{C027E93F-E117-4C56-A190-3C63FD063D49}" destId="{86E65130-93AD-4716-994C-82AEB23652D1}" srcOrd="11" destOrd="0" presId="urn:microsoft.com/office/officeart/2005/8/layout/vList2"/>
    <dgm:cxn modelId="{08A176BE-DCD5-497E-BDF7-47F0CCBBD798}" type="presParOf" srcId="{C027E93F-E117-4C56-A190-3C63FD063D49}" destId="{FEE5E9A4-AE47-4F8D-BBAD-01A7E0B3A09B}" srcOrd="12" destOrd="0" presId="urn:microsoft.com/office/officeart/2005/8/layout/vList2"/>
    <dgm:cxn modelId="{D61BE773-7B41-4CE6-8996-39892FCD2E4F}" type="presParOf" srcId="{C027E93F-E117-4C56-A190-3C63FD063D49}" destId="{D3127FD2-1B27-4815-9812-53223150AF7C}" srcOrd="13" destOrd="0" presId="urn:microsoft.com/office/officeart/2005/8/layout/vList2"/>
    <dgm:cxn modelId="{8673438A-54F9-475A-99C3-6F195806F333}" type="presParOf" srcId="{C027E93F-E117-4C56-A190-3C63FD063D49}" destId="{B2309A17-A181-4B93-8ACC-BD5507EF4E04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30F3387-2267-4D2E-8629-A2A55EA9CAE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B681289-7A64-4493-B03E-4DFEFD96DC49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«Дорогая моя столица» - концертная программа, посвященная Дню города (посетило 55 человек)</a:t>
          </a:r>
          <a:endParaRPr lang="ru-RU" sz="1400" dirty="0">
            <a:solidFill>
              <a:schemeClr val="tx1"/>
            </a:solidFill>
          </a:endParaRPr>
        </a:p>
      </dgm:t>
    </dgm:pt>
    <dgm:pt modelId="{2AC10D97-7D0B-4F7F-92FE-20F7C427BAE3}" type="sibTrans" cxnId="{1061C0FD-ED5F-4DF1-899E-AC0FD5E0FE49}">
      <dgm:prSet/>
      <dgm:spPr/>
      <dgm:t>
        <a:bodyPr/>
        <a:lstStyle/>
        <a:p>
          <a:endParaRPr lang="ru-RU"/>
        </a:p>
      </dgm:t>
    </dgm:pt>
    <dgm:pt modelId="{12B6FE32-348E-4B4B-A36A-4C947E0C1334}" type="parTrans" cxnId="{1061C0FD-ED5F-4DF1-899E-AC0FD5E0FE49}">
      <dgm:prSet/>
      <dgm:spPr/>
      <dgm:t>
        <a:bodyPr/>
        <a:lstStyle/>
        <a:p>
          <a:endParaRPr lang="ru-RU"/>
        </a:p>
      </dgm:t>
    </dgm:pt>
    <dgm:pt modelId="{66536727-6EED-4ADA-B951-82355A62727C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Концертная программа «Дорогая моя столица, дорогая моя Москва», посвященная Дню города. Праздничное чаепитие (посетило 25 человек)</a:t>
          </a:r>
          <a:endParaRPr lang="ru-RU" sz="1400" dirty="0">
            <a:solidFill>
              <a:schemeClr val="tx1"/>
            </a:solidFill>
          </a:endParaRPr>
        </a:p>
      </dgm:t>
    </dgm:pt>
    <dgm:pt modelId="{BD4E222D-58C5-4B40-A5D1-7107EDDDDE7E}" type="parTrans" cxnId="{C3F02576-D396-49C5-95C9-87E7B539B059}">
      <dgm:prSet/>
      <dgm:spPr/>
      <dgm:t>
        <a:bodyPr/>
        <a:lstStyle/>
        <a:p>
          <a:endParaRPr lang="ru-RU"/>
        </a:p>
      </dgm:t>
    </dgm:pt>
    <dgm:pt modelId="{A02AC7F5-F9A0-408A-950C-8D6C1A64D3D0}" type="sibTrans" cxnId="{C3F02576-D396-49C5-95C9-87E7B539B059}">
      <dgm:prSet/>
      <dgm:spPr/>
      <dgm:t>
        <a:bodyPr/>
        <a:lstStyle/>
        <a:p>
          <a:endParaRPr lang="ru-RU"/>
        </a:p>
      </dgm:t>
    </dgm:pt>
    <dgm:pt modelId="{4EF33174-63E6-4E5F-965F-8CB8324B8447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«В нашу гавань заходили корабли»  - сольный концерт Агафоновой А.Г.(гитара)(посетило 20 человек)</a:t>
          </a:r>
          <a:endParaRPr lang="ru-RU" sz="1400" dirty="0">
            <a:solidFill>
              <a:schemeClr val="tx1"/>
            </a:solidFill>
          </a:endParaRPr>
        </a:p>
      </dgm:t>
    </dgm:pt>
    <dgm:pt modelId="{AB9EEEFE-9295-4963-88CD-1B31D2AEB238}" type="parTrans" cxnId="{87DA48EC-C04D-4427-8AA4-A8CF44EE770F}">
      <dgm:prSet/>
      <dgm:spPr/>
      <dgm:t>
        <a:bodyPr/>
        <a:lstStyle/>
        <a:p>
          <a:endParaRPr lang="ru-RU"/>
        </a:p>
      </dgm:t>
    </dgm:pt>
    <dgm:pt modelId="{4F819CC9-0283-4134-8EB3-B5CC520F762A}" type="sibTrans" cxnId="{87DA48EC-C04D-4427-8AA4-A8CF44EE770F}">
      <dgm:prSet/>
      <dgm:spPr/>
      <dgm:t>
        <a:bodyPr/>
        <a:lstStyle/>
        <a:p>
          <a:endParaRPr lang="ru-RU"/>
        </a:p>
      </dgm:t>
    </dgm:pt>
    <dgm:pt modelId="{BAF32B46-0715-4C1A-84D7-B01259FFCAD5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«С любовью в сердце!» -  праздничный концерт, посвященный Дню  Старшего поколения в исполнении творческого коллектива «Душа поет» (посетило 45 человек)</a:t>
          </a:r>
          <a:endParaRPr lang="ru-RU" sz="1400" dirty="0">
            <a:solidFill>
              <a:schemeClr val="tx1"/>
            </a:solidFill>
          </a:endParaRPr>
        </a:p>
      </dgm:t>
    </dgm:pt>
    <dgm:pt modelId="{C1B35181-9D16-49D5-8655-1BDE8ED101E5}" type="parTrans" cxnId="{6F65E782-6BF0-48D4-B0D0-B39FDBBDD042}">
      <dgm:prSet/>
      <dgm:spPr/>
      <dgm:t>
        <a:bodyPr/>
        <a:lstStyle/>
        <a:p>
          <a:endParaRPr lang="ru-RU"/>
        </a:p>
      </dgm:t>
    </dgm:pt>
    <dgm:pt modelId="{FDE97DCA-A479-47DD-B039-577A6016383D}" type="sibTrans" cxnId="{6F65E782-6BF0-48D4-B0D0-B39FDBBDD042}">
      <dgm:prSet/>
      <dgm:spPr/>
      <dgm:t>
        <a:bodyPr/>
        <a:lstStyle/>
        <a:p>
          <a:endParaRPr lang="ru-RU"/>
        </a:p>
      </dgm:t>
    </dgm:pt>
    <dgm:pt modelId="{AA80458A-A6E8-4546-97F2-C7A5A2F93938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Концерт ансамбля «Душа поет», посвященный Дню народного единства. Праздничное чаепитие (посетило 38 человек)</a:t>
          </a:r>
          <a:endParaRPr lang="ru-RU" sz="1400" dirty="0">
            <a:solidFill>
              <a:schemeClr val="tx1"/>
            </a:solidFill>
          </a:endParaRPr>
        </a:p>
      </dgm:t>
    </dgm:pt>
    <dgm:pt modelId="{1991BECF-7E24-4F33-A6A7-A82E0F62B948}" type="parTrans" cxnId="{47F5DD4D-D603-460C-950A-AC91B75811E6}">
      <dgm:prSet/>
      <dgm:spPr/>
      <dgm:t>
        <a:bodyPr/>
        <a:lstStyle/>
        <a:p>
          <a:endParaRPr lang="ru-RU"/>
        </a:p>
      </dgm:t>
    </dgm:pt>
    <dgm:pt modelId="{521EBA14-3872-4538-A3D7-72131C2678F2}" type="sibTrans" cxnId="{47F5DD4D-D603-460C-950A-AC91B75811E6}">
      <dgm:prSet/>
      <dgm:spPr/>
      <dgm:t>
        <a:bodyPr/>
        <a:lstStyle/>
        <a:p>
          <a:endParaRPr lang="ru-RU"/>
        </a:p>
      </dgm:t>
    </dgm:pt>
    <dgm:pt modelId="{8B788AD2-E551-4BBC-B6B0-79768A08F2FE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«Главное ребята сердцем не стареть» - концерт ансамбля «Горлица», посвященный Дню матери и Дню инвалида (посетило 40 человек)</a:t>
          </a:r>
          <a:endParaRPr lang="ru-RU" sz="1400" dirty="0">
            <a:solidFill>
              <a:schemeClr val="tx1"/>
            </a:solidFill>
          </a:endParaRPr>
        </a:p>
      </dgm:t>
    </dgm:pt>
    <dgm:pt modelId="{F3970DC4-48B0-4F23-A851-3804C28F140E}" type="parTrans" cxnId="{33AEAB13-A29B-46E3-A36B-E443E90771A7}">
      <dgm:prSet/>
      <dgm:spPr/>
      <dgm:t>
        <a:bodyPr/>
        <a:lstStyle/>
        <a:p>
          <a:endParaRPr lang="ru-RU"/>
        </a:p>
      </dgm:t>
    </dgm:pt>
    <dgm:pt modelId="{05FBB5D8-9C2F-4B66-ABE5-8EB87B1701DC}" type="sibTrans" cxnId="{33AEAB13-A29B-46E3-A36B-E443E90771A7}">
      <dgm:prSet/>
      <dgm:spPr/>
      <dgm:t>
        <a:bodyPr/>
        <a:lstStyle/>
        <a:p>
          <a:endParaRPr lang="ru-RU"/>
        </a:p>
      </dgm:t>
    </dgm:pt>
    <dgm:pt modelId="{40C1ADCD-B894-4C01-A393-16A570B8492B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«Рождественские колядки» - праздничный концерт к Новому году и    Рождеству коллектива народной песни «Сударушка» ДК «Лира»(посетило 42 человека)</a:t>
          </a:r>
          <a:endParaRPr lang="ru-RU" sz="1400" dirty="0">
            <a:solidFill>
              <a:schemeClr val="tx1"/>
            </a:solidFill>
          </a:endParaRPr>
        </a:p>
      </dgm:t>
    </dgm:pt>
    <dgm:pt modelId="{82F591C0-02AF-4FEF-8F21-CD5D39B2985D}" type="parTrans" cxnId="{2E56E4F4-851D-4A4E-87FE-DCCD3CB036EC}">
      <dgm:prSet/>
      <dgm:spPr/>
      <dgm:t>
        <a:bodyPr/>
        <a:lstStyle/>
        <a:p>
          <a:endParaRPr lang="ru-RU"/>
        </a:p>
      </dgm:t>
    </dgm:pt>
    <dgm:pt modelId="{00BB002C-342E-4C35-8D3F-2A2AD78FD5A4}" type="sibTrans" cxnId="{2E56E4F4-851D-4A4E-87FE-DCCD3CB036EC}">
      <dgm:prSet/>
      <dgm:spPr/>
      <dgm:t>
        <a:bodyPr/>
        <a:lstStyle/>
        <a:p>
          <a:endParaRPr lang="ru-RU"/>
        </a:p>
      </dgm:t>
    </dgm:pt>
    <dgm:pt modelId="{C027E93F-E117-4C56-A190-3C63FD063D49}" type="pres">
      <dgm:prSet presAssocID="{030F3387-2267-4D2E-8629-A2A55EA9CA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F872B4-397E-46B2-A5CC-FD4DB4D42E8B}" type="pres">
      <dgm:prSet presAssocID="{5B681289-7A64-4493-B03E-4DFEFD96DC49}" presName="parentText" presStyleLbl="node1" presStyleIdx="0" presStyleCnt="7" custScaleY="121385" custLinFactNeighborX="-11688" custLinFactNeighborY="-78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C069B9-C451-4BDA-91F5-A452874B8173}" type="pres">
      <dgm:prSet presAssocID="{2AC10D97-7D0B-4F7F-92FE-20F7C427BAE3}" presName="spacer" presStyleCnt="0"/>
      <dgm:spPr/>
    </dgm:pt>
    <dgm:pt modelId="{67484EE6-33A2-4661-9B75-7888AF861C29}" type="pres">
      <dgm:prSet presAssocID="{66536727-6EED-4ADA-B951-82355A62727C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AA21BB-7EC6-4C83-A153-7DCB9B95E86A}" type="pres">
      <dgm:prSet presAssocID="{A02AC7F5-F9A0-408A-950C-8D6C1A64D3D0}" presName="spacer" presStyleCnt="0"/>
      <dgm:spPr/>
    </dgm:pt>
    <dgm:pt modelId="{C45C03F6-DA20-4C24-A52B-5009E889AA31}" type="pres">
      <dgm:prSet presAssocID="{4EF33174-63E6-4E5F-965F-8CB8324B8447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CE054-0807-408A-84A0-756D8ADF95FF}" type="pres">
      <dgm:prSet presAssocID="{4F819CC9-0283-4134-8EB3-B5CC520F762A}" presName="spacer" presStyleCnt="0"/>
      <dgm:spPr/>
    </dgm:pt>
    <dgm:pt modelId="{6CD7B7B4-A09E-4035-B7F5-8C912FD21CAC}" type="pres">
      <dgm:prSet presAssocID="{BAF32B46-0715-4C1A-84D7-B01259FFCAD5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886CE7-A779-4E20-82B5-97A76F16EE65}" type="pres">
      <dgm:prSet presAssocID="{FDE97DCA-A479-47DD-B039-577A6016383D}" presName="spacer" presStyleCnt="0"/>
      <dgm:spPr/>
    </dgm:pt>
    <dgm:pt modelId="{F5B6D516-D200-40D8-85E6-3E38E10454D6}" type="pres">
      <dgm:prSet presAssocID="{AA80458A-A6E8-4546-97F2-C7A5A2F93938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B8C003-33C6-4F2A-9DFF-0253EBDCE136}" type="pres">
      <dgm:prSet presAssocID="{521EBA14-3872-4538-A3D7-72131C2678F2}" presName="spacer" presStyleCnt="0"/>
      <dgm:spPr/>
    </dgm:pt>
    <dgm:pt modelId="{99F0292E-090D-4BF2-8633-25311EF4AB56}" type="pres">
      <dgm:prSet presAssocID="{8B788AD2-E551-4BBC-B6B0-79768A08F2FE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8F1FB4-AD34-4B9E-879D-5D999A5D5292}" type="pres">
      <dgm:prSet presAssocID="{05FBB5D8-9C2F-4B66-ABE5-8EB87B1701DC}" presName="spacer" presStyleCnt="0"/>
      <dgm:spPr/>
    </dgm:pt>
    <dgm:pt modelId="{AC30D44B-424E-42E2-A4C1-07BED61533F0}" type="pres">
      <dgm:prSet presAssocID="{40C1ADCD-B894-4C01-A393-16A570B8492B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D1D67E-3957-4088-B9FD-BAC81811E918}" type="presOf" srcId="{5B681289-7A64-4493-B03E-4DFEFD96DC49}" destId="{C4F872B4-397E-46B2-A5CC-FD4DB4D42E8B}" srcOrd="0" destOrd="0" presId="urn:microsoft.com/office/officeart/2005/8/layout/vList2"/>
    <dgm:cxn modelId="{47F5DD4D-D603-460C-950A-AC91B75811E6}" srcId="{030F3387-2267-4D2E-8629-A2A55EA9CAE5}" destId="{AA80458A-A6E8-4546-97F2-C7A5A2F93938}" srcOrd="4" destOrd="0" parTransId="{1991BECF-7E24-4F33-A6A7-A82E0F62B948}" sibTransId="{521EBA14-3872-4538-A3D7-72131C2678F2}"/>
    <dgm:cxn modelId="{6F65E782-6BF0-48D4-B0D0-B39FDBBDD042}" srcId="{030F3387-2267-4D2E-8629-A2A55EA9CAE5}" destId="{BAF32B46-0715-4C1A-84D7-B01259FFCAD5}" srcOrd="3" destOrd="0" parTransId="{C1B35181-9D16-49D5-8655-1BDE8ED101E5}" sibTransId="{FDE97DCA-A479-47DD-B039-577A6016383D}"/>
    <dgm:cxn modelId="{2E56E4F4-851D-4A4E-87FE-DCCD3CB036EC}" srcId="{030F3387-2267-4D2E-8629-A2A55EA9CAE5}" destId="{40C1ADCD-B894-4C01-A393-16A570B8492B}" srcOrd="6" destOrd="0" parTransId="{82F591C0-02AF-4FEF-8F21-CD5D39B2985D}" sibTransId="{00BB002C-342E-4C35-8D3F-2A2AD78FD5A4}"/>
    <dgm:cxn modelId="{3BE9B2E7-0DD4-49FF-ABC7-158669719E9F}" type="presOf" srcId="{030F3387-2267-4D2E-8629-A2A55EA9CAE5}" destId="{C027E93F-E117-4C56-A190-3C63FD063D49}" srcOrd="0" destOrd="0" presId="urn:microsoft.com/office/officeart/2005/8/layout/vList2"/>
    <dgm:cxn modelId="{C3F02576-D396-49C5-95C9-87E7B539B059}" srcId="{030F3387-2267-4D2E-8629-A2A55EA9CAE5}" destId="{66536727-6EED-4ADA-B951-82355A62727C}" srcOrd="1" destOrd="0" parTransId="{BD4E222D-58C5-4B40-A5D1-7107EDDDDE7E}" sibTransId="{A02AC7F5-F9A0-408A-950C-8D6C1A64D3D0}"/>
    <dgm:cxn modelId="{7AC11883-B038-40C2-A744-CDE3F8C48B20}" type="presOf" srcId="{8B788AD2-E551-4BBC-B6B0-79768A08F2FE}" destId="{99F0292E-090D-4BF2-8633-25311EF4AB56}" srcOrd="0" destOrd="0" presId="urn:microsoft.com/office/officeart/2005/8/layout/vList2"/>
    <dgm:cxn modelId="{7030883C-4659-4BAE-869E-6A6584E1FD06}" type="presOf" srcId="{4EF33174-63E6-4E5F-965F-8CB8324B8447}" destId="{C45C03F6-DA20-4C24-A52B-5009E889AA31}" srcOrd="0" destOrd="0" presId="urn:microsoft.com/office/officeart/2005/8/layout/vList2"/>
    <dgm:cxn modelId="{33AEAB13-A29B-46E3-A36B-E443E90771A7}" srcId="{030F3387-2267-4D2E-8629-A2A55EA9CAE5}" destId="{8B788AD2-E551-4BBC-B6B0-79768A08F2FE}" srcOrd="5" destOrd="0" parTransId="{F3970DC4-48B0-4F23-A851-3804C28F140E}" sibTransId="{05FBB5D8-9C2F-4B66-ABE5-8EB87B1701DC}"/>
    <dgm:cxn modelId="{92715628-4CC4-43BD-9F8C-598F89D174E8}" type="presOf" srcId="{40C1ADCD-B894-4C01-A393-16A570B8492B}" destId="{AC30D44B-424E-42E2-A4C1-07BED61533F0}" srcOrd="0" destOrd="0" presId="urn:microsoft.com/office/officeart/2005/8/layout/vList2"/>
    <dgm:cxn modelId="{962816FB-F145-410D-BD2B-E52D78854726}" type="presOf" srcId="{BAF32B46-0715-4C1A-84D7-B01259FFCAD5}" destId="{6CD7B7B4-A09E-4035-B7F5-8C912FD21CAC}" srcOrd="0" destOrd="0" presId="urn:microsoft.com/office/officeart/2005/8/layout/vList2"/>
    <dgm:cxn modelId="{87DA48EC-C04D-4427-8AA4-A8CF44EE770F}" srcId="{030F3387-2267-4D2E-8629-A2A55EA9CAE5}" destId="{4EF33174-63E6-4E5F-965F-8CB8324B8447}" srcOrd="2" destOrd="0" parTransId="{AB9EEEFE-9295-4963-88CD-1B31D2AEB238}" sibTransId="{4F819CC9-0283-4134-8EB3-B5CC520F762A}"/>
    <dgm:cxn modelId="{685282B6-EC49-4260-A83E-B4C1C1CFB22E}" type="presOf" srcId="{66536727-6EED-4ADA-B951-82355A62727C}" destId="{67484EE6-33A2-4661-9B75-7888AF861C29}" srcOrd="0" destOrd="0" presId="urn:microsoft.com/office/officeart/2005/8/layout/vList2"/>
    <dgm:cxn modelId="{1061C0FD-ED5F-4DF1-899E-AC0FD5E0FE49}" srcId="{030F3387-2267-4D2E-8629-A2A55EA9CAE5}" destId="{5B681289-7A64-4493-B03E-4DFEFD96DC49}" srcOrd="0" destOrd="0" parTransId="{12B6FE32-348E-4B4B-A36A-4C947E0C1334}" sibTransId="{2AC10D97-7D0B-4F7F-92FE-20F7C427BAE3}"/>
    <dgm:cxn modelId="{6C4279B0-2F0B-4317-AC22-645438D7DB7E}" type="presOf" srcId="{AA80458A-A6E8-4546-97F2-C7A5A2F93938}" destId="{F5B6D516-D200-40D8-85E6-3E38E10454D6}" srcOrd="0" destOrd="0" presId="urn:microsoft.com/office/officeart/2005/8/layout/vList2"/>
    <dgm:cxn modelId="{7B691EF2-D0D7-4B60-BDAE-A413EFCA1712}" type="presParOf" srcId="{C027E93F-E117-4C56-A190-3C63FD063D49}" destId="{C4F872B4-397E-46B2-A5CC-FD4DB4D42E8B}" srcOrd="0" destOrd="0" presId="urn:microsoft.com/office/officeart/2005/8/layout/vList2"/>
    <dgm:cxn modelId="{8040BA96-BA5F-4E00-AFB5-8B6EA677EE19}" type="presParOf" srcId="{C027E93F-E117-4C56-A190-3C63FD063D49}" destId="{41C069B9-C451-4BDA-91F5-A452874B8173}" srcOrd="1" destOrd="0" presId="urn:microsoft.com/office/officeart/2005/8/layout/vList2"/>
    <dgm:cxn modelId="{63BB3398-3B0B-4D85-9922-05B8634191BA}" type="presParOf" srcId="{C027E93F-E117-4C56-A190-3C63FD063D49}" destId="{67484EE6-33A2-4661-9B75-7888AF861C29}" srcOrd="2" destOrd="0" presId="urn:microsoft.com/office/officeart/2005/8/layout/vList2"/>
    <dgm:cxn modelId="{544D93BA-E3F8-410E-80C4-2D6432C0B5EE}" type="presParOf" srcId="{C027E93F-E117-4C56-A190-3C63FD063D49}" destId="{1EAA21BB-7EC6-4C83-A153-7DCB9B95E86A}" srcOrd="3" destOrd="0" presId="urn:microsoft.com/office/officeart/2005/8/layout/vList2"/>
    <dgm:cxn modelId="{C5E139D5-79B6-4B5F-840A-E7FB0A3028C4}" type="presParOf" srcId="{C027E93F-E117-4C56-A190-3C63FD063D49}" destId="{C45C03F6-DA20-4C24-A52B-5009E889AA31}" srcOrd="4" destOrd="0" presId="urn:microsoft.com/office/officeart/2005/8/layout/vList2"/>
    <dgm:cxn modelId="{CF984FE8-8185-4A03-BE02-7A3AACE415EA}" type="presParOf" srcId="{C027E93F-E117-4C56-A190-3C63FD063D49}" destId="{21FCE054-0807-408A-84A0-756D8ADF95FF}" srcOrd="5" destOrd="0" presId="urn:microsoft.com/office/officeart/2005/8/layout/vList2"/>
    <dgm:cxn modelId="{8BA161B0-69F2-486B-BBE7-D70148AA3300}" type="presParOf" srcId="{C027E93F-E117-4C56-A190-3C63FD063D49}" destId="{6CD7B7B4-A09E-4035-B7F5-8C912FD21CAC}" srcOrd="6" destOrd="0" presId="urn:microsoft.com/office/officeart/2005/8/layout/vList2"/>
    <dgm:cxn modelId="{BD4B286E-EE78-436C-B682-AFB9F667D343}" type="presParOf" srcId="{C027E93F-E117-4C56-A190-3C63FD063D49}" destId="{E9886CE7-A779-4E20-82B5-97A76F16EE65}" srcOrd="7" destOrd="0" presId="urn:microsoft.com/office/officeart/2005/8/layout/vList2"/>
    <dgm:cxn modelId="{438CCB85-7EA6-42D8-929B-F7675987E122}" type="presParOf" srcId="{C027E93F-E117-4C56-A190-3C63FD063D49}" destId="{F5B6D516-D200-40D8-85E6-3E38E10454D6}" srcOrd="8" destOrd="0" presId="urn:microsoft.com/office/officeart/2005/8/layout/vList2"/>
    <dgm:cxn modelId="{C29DA5C1-B4A4-457B-8D67-0B7E3ECC741F}" type="presParOf" srcId="{C027E93F-E117-4C56-A190-3C63FD063D49}" destId="{3BB8C003-33C6-4F2A-9DFF-0253EBDCE136}" srcOrd="9" destOrd="0" presId="urn:microsoft.com/office/officeart/2005/8/layout/vList2"/>
    <dgm:cxn modelId="{1EF299A2-1E13-426F-AD22-CD1204E79D71}" type="presParOf" srcId="{C027E93F-E117-4C56-A190-3C63FD063D49}" destId="{99F0292E-090D-4BF2-8633-25311EF4AB56}" srcOrd="10" destOrd="0" presId="urn:microsoft.com/office/officeart/2005/8/layout/vList2"/>
    <dgm:cxn modelId="{20638EA8-615D-4FFD-B294-C79A4A5ACC69}" type="presParOf" srcId="{C027E93F-E117-4C56-A190-3C63FD063D49}" destId="{DF8F1FB4-AD34-4B9E-879D-5D999A5D5292}" srcOrd="11" destOrd="0" presId="urn:microsoft.com/office/officeart/2005/8/layout/vList2"/>
    <dgm:cxn modelId="{4251A952-88A1-437D-9547-7F69281BE577}" type="presParOf" srcId="{C027E93F-E117-4C56-A190-3C63FD063D49}" destId="{AC30D44B-424E-42E2-A4C1-07BED61533F0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75A0BCB-D260-4668-99A7-60B007569A89}" type="doc">
      <dgm:prSet loTypeId="urn:microsoft.com/office/officeart/2005/8/layout/matrix1" loCatId="matrix" qsTypeId="urn:microsoft.com/office/officeart/2005/8/quickstyle/simple1#3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8DA48436-14C0-4DAE-B93F-DAC6EA0AB9C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 Проведение встреч с активом ветеранских организаций с целью информирования  о методах и формах социального обслуживания</a:t>
          </a:r>
          <a:r>
            <a:rPr lang="ru-RU" dirty="0" smtClean="0"/>
            <a:t>. </a:t>
          </a:r>
          <a:endParaRPr lang="ru-RU" dirty="0">
            <a:solidFill>
              <a:schemeClr val="tx1"/>
            </a:solidFill>
          </a:endParaRPr>
        </a:p>
      </dgm:t>
    </dgm:pt>
    <dgm:pt modelId="{9AF44098-4FC5-4359-9F50-9AF815E1004B}" type="parTrans" cxnId="{B5C46472-97BC-4A0D-8CEE-3CA924E6E42B}">
      <dgm:prSet/>
      <dgm:spPr/>
      <dgm:t>
        <a:bodyPr/>
        <a:lstStyle/>
        <a:p>
          <a:endParaRPr lang="ru-RU"/>
        </a:p>
      </dgm:t>
    </dgm:pt>
    <dgm:pt modelId="{EC94E094-3B72-466B-B0D5-DA79B1EF7859}" type="sibTrans" cxnId="{B5C46472-97BC-4A0D-8CEE-3CA924E6E42B}">
      <dgm:prSet/>
      <dgm:spPr/>
      <dgm:t>
        <a:bodyPr/>
        <a:lstStyle/>
        <a:p>
          <a:endParaRPr lang="ru-RU"/>
        </a:p>
      </dgm:t>
    </dgm:pt>
    <dgm:pt modelId="{846B015B-D8F9-4B16-BC1C-118D87358BA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Совместно с депутатом Московской городской думы Гусевой Л.И., с  Управой района Южное Бутово и ветеранскими организациями  проведена работа по обеспечению получателей социальных услуг  Центра куличами к празднику Святой Пасхи.</a:t>
          </a:r>
          <a:endParaRPr lang="ru-RU" dirty="0">
            <a:solidFill>
              <a:schemeClr val="tx1"/>
            </a:solidFill>
          </a:endParaRPr>
        </a:p>
      </dgm:t>
    </dgm:pt>
    <dgm:pt modelId="{4E83FFDC-A675-477D-9E24-F705A380D947}" type="parTrans" cxnId="{DEB562B7-9C52-43EC-85B3-79226A6D8071}">
      <dgm:prSet/>
      <dgm:spPr/>
      <dgm:t>
        <a:bodyPr/>
        <a:lstStyle/>
        <a:p>
          <a:endParaRPr lang="ru-RU"/>
        </a:p>
      </dgm:t>
    </dgm:pt>
    <dgm:pt modelId="{C4F3E47B-8343-45EF-8114-A9848F3E19F6}" type="sibTrans" cxnId="{DEB562B7-9C52-43EC-85B3-79226A6D8071}">
      <dgm:prSet/>
      <dgm:spPr/>
      <dgm:t>
        <a:bodyPr/>
        <a:lstStyle/>
        <a:p>
          <a:endParaRPr lang="ru-RU"/>
        </a:p>
      </dgm:t>
    </dgm:pt>
    <dgm:pt modelId="{605D4D97-EC24-41D3-9053-2B6EDB90A120}">
      <dgm:prSet phldrT="[Текст]" phldr="1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40D42A6D-6266-44CE-B4EF-896D23514659}" type="parTrans" cxnId="{BFB55EA3-6180-437F-BA94-DFA105B8E37D}">
      <dgm:prSet/>
      <dgm:spPr/>
      <dgm:t>
        <a:bodyPr/>
        <a:lstStyle/>
        <a:p>
          <a:endParaRPr lang="ru-RU"/>
        </a:p>
      </dgm:t>
    </dgm:pt>
    <dgm:pt modelId="{9195A895-A4C9-4924-A164-F45CBE8FCA0D}" type="sibTrans" cxnId="{BFB55EA3-6180-437F-BA94-DFA105B8E37D}">
      <dgm:prSet/>
      <dgm:spPr/>
      <dgm:t>
        <a:bodyPr/>
        <a:lstStyle/>
        <a:p>
          <a:endParaRPr lang="ru-RU"/>
        </a:p>
      </dgm:t>
    </dgm:pt>
    <dgm:pt modelId="{6E2BD583-1DCE-4523-91AC-1FF66C752CF5}">
      <dgm:prSet phldrT="[Текст]" phldr="1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A74C99A6-468D-45BA-A059-223FADA8020F}" type="parTrans" cxnId="{4AA71941-D2B4-4B82-A9E2-E0876D53B061}">
      <dgm:prSet/>
      <dgm:spPr/>
      <dgm:t>
        <a:bodyPr/>
        <a:lstStyle/>
        <a:p>
          <a:endParaRPr lang="ru-RU"/>
        </a:p>
      </dgm:t>
    </dgm:pt>
    <dgm:pt modelId="{B0EF51B6-B319-47EE-957A-96F8B58B7FB8}" type="sibTrans" cxnId="{4AA71941-D2B4-4B82-A9E2-E0876D53B061}">
      <dgm:prSet/>
      <dgm:spPr/>
      <dgm:t>
        <a:bodyPr/>
        <a:lstStyle/>
        <a:p>
          <a:endParaRPr lang="ru-RU"/>
        </a:p>
      </dgm:t>
    </dgm:pt>
    <dgm:pt modelId="{E947909B-165F-4860-9A05-8274E4A068CA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 постоянной основе проводится работа по выявлению лиц, нуждающихся в социальных услугах Центра. </a:t>
          </a:r>
          <a:endParaRPr lang="ru-RU" dirty="0">
            <a:solidFill>
              <a:schemeClr val="tx1"/>
            </a:solidFill>
          </a:endParaRPr>
        </a:p>
      </dgm:t>
    </dgm:pt>
    <dgm:pt modelId="{74B8BC32-5207-4395-A69E-F15950B33DA8}" type="parTrans" cxnId="{44B51EB8-5296-40B9-A450-DD3136633A51}">
      <dgm:prSet/>
      <dgm:spPr/>
      <dgm:t>
        <a:bodyPr/>
        <a:lstStyle/>
        <a:p>
          <a:endParaRPr lang="ru-RU"/>
        </a:p>
      </dgm:t>
    </dgm:pt>
    <dgm:pt modelId="{1BCA7FB3-515E-44B4-9CEB-1B14FC32B124}" type="sibTrans" cxnId="{44B51EB8-5296-40B9-A450-DD3136633A51}">
      <dgm:prSet/>
      <dgm:spPr/>
      <dgm:t>
        <a:bodyPr/>
        <a:lstStyle/>
        <a:p>
          <a:endParaRPr lang="ru-RU"/>
        </a:p>
      </dgm:t>
    </dgm:pt>
    <dgm:pt modelId="{A2D39E5A-DA41-4B4A-A63E-ACFBDC016C70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Ежемесячно проводятся  встречи с получателями социальных услуг  Центра с целью информирования о новых видах предоставляемых социальных услуг ГБУ ТЦСО «Бутово» и ОСЗН района Южное Бутово.</a:t>
          </a:r>
        </a:p>
      </dgm:t>
    </dgm:pt>
    <dgm:pt modelId="{0334BE7D-17BF-42E8-A31E-0D20CADAAB07}" type="parTrans" cxnId="{537F776B-29D1-47EA-BC2C-552BECA71870}">
      <dgm:prSet/>
      <dgm:spPr/>
      <dgm:t>
        <a:bodyPr/>
        <a:lstStyle/>
        <a:p>
          <a:endParaRPr lang="ru-RU"/>
        </a:p>
      </dgm:t>
    </dgm:pt>
    <dgm:pt modelId="{895203CB-DED1-4D34-A4D3-176B56787BAA}" type="sibTrans" cxnId="{537F776B-29D1-47EA-BC2C-552BECA71870}">
      <dgm:prSet/>
      <dgm:spPr/>
      <dgm:t>
        <a:bodyPr/>
        <a:lstStyle/>
        <a:p>
          <a:endParaRPr lang="ru-RU"/>
        </a:p>
      </dgm:t>
    </dgm:pt>
    <dgm:pt modelId="{434F346B-E7E3-44FA-A7FA-C93D50D45A2E}">
      <dgm:prSet phldrT="[Текст]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0991B05E-0F85-45C3-B568-A139F879A325}" type="sibTrans" cxnId="{361DC045-0E4B-4A25-A78F-9E688B465046}">
      <dgm:prSet/>
      <dgm:spPr/>
      <dgm:t>
        <a:bodyPr/>
        <a:lstStyle/>
        <a:p>
          <a:endParaRPr lang="ru-RU"/>
        </a:p>
      </dgm:t>
    </dgm:pt>
    <dgm:pt modelId="{EB64AD3C-AD94-439D-8441-16BB594A7F5A}" type="parTrans" cxnId="{361DC045-0E4B-4A25-A78F-9E688B465046}">
      <dgm:prSet/>
      <dgm:spPr/>
      <dgm:t>
        <a:bodyPr/>
        <a:lstStyle/>
        <a:p>
          <a:endParaRPr lang="ru-RU"/>
        </a:p>
      </dgm:t>
    </dgm:pt>
    <dgm:pt modelId="{681CACA9-5587-404B-BCF8-9FA8F27893C3}" type="pres">
      <dgm:prSet presAssocID="{175A0BCB-D260-4668-99A7-60B007569A8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31984C-270C-4EF3-AFDB-D3CBB63169EC}" type="pres">
      <dgm:prSet presAssocID="{175A0BCB-D260-4668-99A7-60B007569A89}" presName="matrix" presStyleCnt="0"/>
      <dgm:spPr/>
      <dgm:t>
        <a:bodyPr/>
        <a:lstStyle/>
        <a:p>
          <a:endParaRPr lang="ru-RU"/>
        </a:p>
      </dgm:t>
    </dgm:pt>
    <dgm:pt modelId="{D126A232-2527-4703-B7B9-D99E80D6B2DA}" type="pres">
      <dgm:prSet presAssocID="{175A0BCB-D260-4668-99A7-60B007569A89}" presName="tile1" presStyleLbl="node1" presStyleIdx="0" presStyleCnt="4"/>
      <dgm:spPr/>
      <dgm:t>
        <a:bodyPr/>
        <a:lstStyle/>
        <a:p>
          <a:endParaRPr lang="ru-RU"/>
        </a:p>
      </dgm:t>
    </dgm:pt>
    <dgm:pt modelId="{AD550F05-010D-4857-9D01-CC27C1A74B54}" type="pres">
      <dgm:prSet presAssocID="{175A0BCB-D260-4668-99A7-60B007569A8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DDE83-63FE-4EF7-AAC7-CA561308FB48}" type="pres">
      <dgm:prSet presAssocID="{175A0BCB-D260-4668-99A7-60B007569A89}" presName="tile2" presStyleLbl="node1" presStyleIdx="1" presStyleCnt="4"/>
      <dgm:spPr/>
      <dgm:t>
        <a:bodyPr/>
        <a:lstStyle/>
        <a:p>
          <a:endParaRPr lang="ru-RU"/>
        </a:p>
      </dgm:t>
    </dgm:pt>
    <dgm:pt modelId="{3968B3D6-E4AD-48A8-A785-9B8E44537E3B}" type="pres">
      <dgm:prSet presAssocID="{175A0BCB-D260-4668-99A7-60B007569A8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6D2A31-5A3A-4948-9B56-7A9D900B0665}" type="pres">
      <dgm:prSet presAssocID="{175A0BCB-D260-4668-99A7-60B007569A89}" presName="tile3" presStyleLbl="node1" presStyleIdx="2" presStyleCnt="4"/>
      <dgm:spPr/>
      <dgm:t>
        <a:bodyPr/>
        <a:lstStyle/>
        <a:p>
          <a:endParaRPr lang="ru-RU"/>
        </a:p>
      </dgm:t>
    </dgm:pt>
    <dgm:pt modelId="{C89416B9-F9DA-49DE-843D-E447D7C3A969}" type="pres">
      <dgm:prSet presAssocID="{175A0BCB-D260-4668-99A7-60B007569A8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DF562-5652-4921-AA63-274EAB94D4DC}" type="pres">
      <dgm:prSet presAssocID="{175A0BCB-D260-4668-99A7-60B007569A89}" presName="tile4" presStyleLbl="node1" presStyleIdx="3" presStyleCnt="4"/>
      <dgm:spPr/>
      <dgm:t>
        <a:bodyPr/>
        <a:lstStyle/>
        <a:p>
          <a:endParaRPr lang="ru-RU"/>
        </a:p>
      </dgm:t>
    </dgm:pt>
    <dgm:pt modelId="{8BBE8356-8090-4A03-ABF2-FDFC2868DD4F}" type="pres">
      <dgm:prSet presAssocID="{175A0BCB-D260-4668-99A7-60B007569A8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C678CE-040C-43A4-B96A-3EC16E56D644}" type="pres">
      <dgm:prSet presAssocID="{175A0BCB-D260-4668-99A7-60B007569A89}" presName="centerTile" presStyleLbl="fgShp" presStyleIdx="0" presStyleCnt="1" custFlipVert="1" custFlipHor="1" custScaleX="3718" custScaleY="406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E08A9882-2B7A-4880-951D-11789A3C9D84}" type="presOf" srcId="{8DA48436-14C0-4DAE-B93F-DAC6EA0AB9C1}" destId="{D126A232-2527-4703-B7B9-D99E80D6B2DA}" srcOrd="0" destOrd="0" presId="urn:microsoft.com/office/officeart/2005/8/layout/matrix1"/>
    <dgm:cxn modelId="{99530D28-50E3-4103-A0F7-D61EFF12690A}" type="presOf" srcId="{8DA48436-14C0-4DAE-B93F-DAC6EA0AB9C1}" destId="{AD550F05-010D-4857-9D01-CC27C1A74B54}" srcOrd="1" destOrd="0" presId="urn:microsoft.com/office/officeart/2005/8/layout/matrix1"/>
    <dgm:cxn modelId="{D23A5CE0-E2D1-4966-807A-C12BA48FD24A}" type="presOf" srcId="{846B015B-D8F9-4B16-BC1C-118D87358BA3}" destId="{C89416B9-F9DA-49DE-843D-E447D7C3A969}" srcOrd="1" destOrd="0" presId="urn:microsoft.com/office/officeart/2005/8/layout/matrix1"/>
    <dgm:cxn modelId="{361DC045-0E4B-4A25-A78F-9E688B465046}" srcId="{175A0BCB-D260-4668-99A7-60B007569A89}" destId="{434F346B-E7E3-44FA-A7FA-C93D50D45A2E}" srcOrd="0" destOrd="0" parTransId="{EB64AD3C-AD94-439D-8441-16BB594A7F5A}" sibTransId="{0991B05E-0F85-45C3-B568-A139F879A325}"/>
    <dgm:cxn modelId="{2D9808FB-9C0A-4B30-86B3-3D79108E8CED}" type="presOf" srcId="{846B015B-D8F9-4B16-BC1C-118D87358BA3}" destId="{BC6D2A31-5A3A-4948-9B56-7A9D900B0665}" srcOrd="0" destOrd="0" presId="urn:microsoft.com/office/officeart/2005/8/layout/matrix1"/>
    <dgm:cxn modelId="{DEB562B7-9C52-43EC-85B3-79226A6D8071}" srcId="{434F346B-E7E3-44FA-A7FA-C93D50D45A2E}" destId="{846B015B-D8F9-4B16-BC1C-118D87358BA3}" srcOrd="2" destOrd="0" parTransId="{4E83FFDC-A675-477D-9E24-F705A380D947}" sibTransId="{C4F3E47B-8343-45EF-8114-A9848F3E19F6}"/>
    <dgm:cxn modelId="{BA20440C-5D87-469D-9222-A73D97B576D2}" type="presOf" srcId="{434F346B-E7E3-44FA-A7FA-C93D50D45A2E}" destId="{55C678CE-040C-43A4-B96A-3EC16E56D644}" srcOrd="0" destOrd="0" presId="urn:microsoft.com/office/officeart/2005/8/layout/matrix1"/>
    <dgm:cxn modelId="{D3CA1F2C-56C2-40EE-9E9B-F2B9B37EF483}" type="presOf" srcId="{E947909B-165F-4860-9A05-8274E4A068CA}" destId="{3968B3D6-E4AD-48A8-A785-9B8E44537E3B}" srcOrd="1" destOrd="0" presId="urn:microsoft.com/office/officeart/2005/8/layout/matrix1"/>
    <dgm:cxn modelId="{AB7158C9-AFEB-4126-A5E5-AAE60A21C69F}" type="presOf" srcId="{175A0BCB-D260-4668-99A7-60B007569A89}" destId="{681CACA9-5587-404B-BCF8-9FA8F27893C3}" srcOrd="0" destOrd="0" presId="urn:microsoft.com/office/officeart/2005/8/layout/matrix1"/>
    <dgm:cxn modelId="{6F917585-8A3D-4322-81B3-C69E42B89BAB}" type="presOf" srcId="{A2D39E5A-DA41-4B4A-A63E-ACFBDC016C70}" destId="{8BBE8356-8090-4A03-ABF2-FDFC2868DD4F}" srcOrd="1" destOrd="0" presId="urn:microsoft.com/office/officeart/2005/8/layout/matrix1"/>
    <dgm:cxn modelId="{537F776B-29D1-47EA-BC2C-552BECA71870}" srcId="{434F346B-E7E3-44FA-A7FA-C93D50D45A2E}" destId="{A2D39E5A-DA41-4B4A-A63E-ACFBDC016C70}" srcOrd="3" destOrd="0" parTransId="{0334BE7D-17BF-42E8-A31E-0D20CADAAB07}" sibTransId="{895203CB-DED1-4D34-A4D3-176B56787BAA}"/>
    <dgm:cxn modelId="{B77E8A63-0B2C-403C-AD79-0CDA2FEAF202}" type="presOf" srcId="{A2D39E5A-DA41-4B4A-A63E-ACFBDC016C70}" destId="{BEADF562-5652-4921-AA63-274EAB94D4DC}" srcOrd="0" destOrd="0" presId="urn:microsoft.com/office/officeart/2005/8/layout/matrix1"/>
    <dgm:cxn modelId="{44B51EB8-5296-40B9-A450-DD3136633A51}" srcId="{434F346B-E7E3-44FA-A7FA-C93D50D45A2E}" destId="{E947909B-165F-4860-9A05-8274E4A068CA}" srcOrd="1" destOrd="0" parTransId="{74B8BC32-5207-4395-A69E-F15950B33DA8}" sibTransId="{1BCA7FB3-515E-44B4-9CEB-1B14FC32B124}"/>
    <dgm:cxn modelId="{B5C46472-97BC-4A0D-8CEE-3CA924E6E42B}" srcId="{434F346B-E7E3-44FA-A7FA-C93D50D45A2E}" destId="{8DA48436-14C0-4DAE-B93F-DAC6EA0AB9C1}" srcOrd="0" destOrd="0" parTransId="{9AF44098-4FC5-4359-9F50-9AF815E1004B}" sibTransId="{EC94E094-3B72-466B-B0D5-DA79B1EF7859}"/>
    <dgm:cxn modelId="{A47958D8-EFC6-4910-B353-F06B1C6A8AD3}" type="presOf" srcId="{E947909B-165F-4860-9A05-8274E4A068CA}" destId="{751DDE83-63FE-4EF7-AAC7-CA561308FB48}" srcOrd="0" destOrd="0" presId="urn:microsoft.com/office/officeart/2005/8/layout/matrix1"/>
    <dgm:cxn modelId="{4AA71941-D2B4-4B82-A9E2-E0876D53B061}" srcId="{434F346B-E7E3-44FA-A7FA-C93D50D45A2E}" destId="{6E2BD583-1DCE-4523-91AC-1FF66C752CF5}" srcOrd="5" destOrd="0" parTransId="{A74C99A6-468D-45BA-A059-223FADA8020F}" sibTransId="{B0EF51B6-B319-47EE-957A-96F8B58B7FB8}"/>
    <dgm:cxn modelId="{BFB55EA3-6180-437F-BA94-DFA105B8E37D}" srcId="{434F346B-E7E3-44FA-A7FA-C93D50D45A2E}" destId="{605D4D97-EC24-41D3-9053-2B6EDB90A120}" srcOrd="4" destOrd="0" parTransId="{40D42A6D-6266-44CE-B4EF-896D23514659}" sibTransId="{9195A895-A4C9-4924-A164-F45CBE8FCA0D}"/>
    <dgm:cxn modelId="{474DC893-208F-41FF-91DD-EF2E23DFBB50}" type="presParOf" srcId="{681CACA9-5587-404B-BCF8-9FA8F27893C3}" destId="{5E31984C-270C-4EF3-AFDB-D3CBB63169EC}" srcOrd="0" destOrd="0" presId="urn:microsoft.com/office/officeart/2005/8/layout/matrix1"/>
    <dgm:cxn modelId="{5FC08975-C0CE-496E-8E45-CD17A876456E}" type="presParOf" srcId="{5E31984C-270C-4EF3-AFDB-D3CBB63169EC}" destId="{D126A232-2527-4703-B7B9-D99E80D6B2DA}" srcOrd="0" destOrd="0" presId="urn:microsoft.com/office/officeart/2005/8/layout/matrix1"/>
    <dgm:cxn modelId="{59E60730-3BA6-4DE0-9E2E-D68372C2A28E}" type="presParOf" srcId="{5E31984C-270C-4EF3-AFDB-D3CBB63169EC}" destId="{AD550F05-010D-4857-9D01-CC27C1A74B54}" srcOrd="1" destOrd="0" presId="urn:microsoft.com/office/officeart/2005/8/layout/matrix1"/>
    <dgm:cxn modelId="{41C63DFC-C747-45BA-849D-3C1FF5A579D5}" type="presParOf" srcId="{5E31984C-270C-4EF3-AFDB-D3CBB63169EC}" destId="{751DDE83-63FE-4EF7-AAC7-CA561308FB48}" srcOrd="2" destOrd="0" presId="urn:microsoft.com/office/officeart/2005/8/layout/matrix1"/>
    <dgm:cxn modelId="{461229AC-5F9A-45E9-8898-BD14705AC3C5}" type="presParOf" srcId="{5E31984C-270C-4EF3-AFDB-D3CBB63169EC}" destId="{3968B3D6-E4AD-48A8-A785-9B8E44537E3B}" srcOrd="3" destOrd="0" presId="urn:microsoft.com/office/officeart/2005/8/layout/matrix1"/>
    <dgm:cxn modelId="{8DEAEB3F-CD43-4F85-B753-00643F625970}" type="presParOf" srcId="{5E31984C-270C-4EF3-AFDB-D3CBB63169EC}" destId="{BC6D2A31-5A3A-4948-9B56-7A9D900B0665}" srcOrd="4" destOrd="0" presId="urn:microsoft.com/office/officeart/2005/8/layout/matrix1"/>
    <dgm:cxn modelId="{8A328EF1-23C8-462C-AC74-8C8FF9E44482}" type="presParOf" srcId="{5E31984C-270C-4EF3-AFDB-D3CBB63169EC}" destId="{C89416B9-F9DA-49DE-843D-E447D7C3A969}" srcOrd="5" destOrd="0" presId="urn:microsoft.com/office/officeart/2005/8/layout/matrix1"/>
    <dgm:cxn modelId="{FB4102BE-ED71-41C5-BC1A-7C52F569EE12}" type="presParOf" srcId="{5E31984C-270C-4EF3-AFDB-D3CBB63169EC}" destId="{BEADF562-5652-4921-AA63-274EAB94D4DC}" srcOrd="6" destOrd="0" presId="urn:microsoft.com/office/officeart/2005/8/layout/matrix1"/>
    <dgm:cxn modelId="{6532FBEF-59C5-4E2B-8A2F-F7018544CB54}" type="presParOf" srcId="{5E31984C-270C-4EF3-AFDB-D3CBB63169EC}" destId="{8BBE8356-8090-4A03-ABF2-FDFC2868DD4F}" srcOrd="7" destOrd="0" presId="urn:microsoft.com/office/officeart/2005/8/layout/matrix1"/>
    <dgm:cxn modelId="{1ED0E3C3-B156-4BA9-8B3C-893DBD43B6EC}" type="presParOf" srcId="{681CACA9-5587-404B-BCF8-9FA8F27893C3}" destId="{55C678CE-040C-43A4-B96A-3EC16E56D64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75A0BCB-D260-4668-99A7-60B007569A89}" type="doc">
      <dgm:prSet loTypeId="urn:microsoft.com/office/officeart/2005/8/layout/matrix1" loCatId="matrix" qsTypeId="urn:microsoft.com/office/officeart/2005/8/quickstyle/simple1#3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8DA48436-14C0-4DAE-B93F-DAC6EA0AB9C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Совместно с Управой и ОСЗН района Южное Бутово на постоянной основе осуществляются совместные выходы с целью поздравления долгожителей района Южное Бутово с юбилеями и  Днями рождениями</a:t>
          </a:r>
          <a:endParaRPr lang="ru-RU" dirty="0">
            <a:solidFill>
              <a:schemeClr val="tx1"/>
            </a:solidFill>
          </a:endParaRPr>
        </a:p>
      </dgm:t>
    </dgm:pt>
    <dgm:pt modelId="{9AF44098-4FC5-4359-9F50-9AF815E1004B}" type="parTrans" cxnId="{B5C46472-97BC-4A0D-8CEE-3CA924E6E42B}">
      <dgm:prSet/>
      <dgm:spPr/>
      <dgm:t>
        <a:bodyPr/>
        <a:lstStyle/>
        <a:p>
          <a:endParaRPr lang="ru-RU"/>
        </a:p>
      </dgm:t>
    </dgm:pt>
    <dgm:pt modelId="{EC94E094-3B72-466B-B0D5-DA79B1EF7859}" type="sibTrans" cxnId="{B5C46472-97BC-4A0D-8CEE-3CA924E6E42B}">
      <dgm:prSet/>
      <dgm:spPr/>
      <dgm:t>
        <a:bodyPr/>
        <a:lstStyle/>
        <a:p>
          <a:endParaRPr lang="ru-RU"/>
        </a:p>
      </dgm:t>
    </dgm:pt>
    <dgm:pt modelId="{846B015B-D8F9-4B16-BC1C-118D87358BA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Приняли участие в общегородской акции «Семья помогает семье: Готовимся к школе!»</a:t>
          </a:r>
          <a:endParaRPr lang="ru-RU" dirty="0">
            <a:solidFill>
              <a:schemeClr val="tx1"/>
            </a:solidFill>
          </a:endParaRPr>
        </a:p>
      </dgm:t>
    </dgm:pt>
    <dgm:pt modelId="{4E83FFDC-A675-477D-9E24-F705A380D947}" type="parTrans" cxnId="{DEB562B7-9C52-43EC-85B3-79226A6D8071}">
      <dgm:prSet/>
      <dgm:spPr/>
      <dgm:t>
        <a:bodyPr/>
        <a:lstStyle/>
        <a:p>
          <a:endParaRPr lang="ru-RU"/>
        </a:p>
      </dgm:t>
    </dgm:pt>
    <dgm:pt modelId="{C4F3E47B-8343-45EF-8114-A9848F3E19F6}" type="sibTrans" cxnId="{DEB562B7-9C52-43EC-85B3-79226A6D8071}">
      <dgm:prSet/>
      <dgm:spPr/>
      <dgm:t>
        <a:bodyPr/>
        <a:lstStyle/>
        <a:p>
          <a:endParaRPr lang="ru-RU"/>
        </a:p>
      </dgm:t>
    </dgm:pt>
    <dgm:pt modelId="{605D4D97-EC24-41D3-9053-2B6EDB90A120}">
      <dgm:prSet phldrT="[Текст]" phldr="1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40D42A6D-6266-44CE-B4EF-896D23514659}" type="parTrans" cxnId="{BFB55EA3-6180-437F-BA94-DFA105B8E37D}">
      <dgm:prSet/>
      <dgm:spPr/>
      <dgm:t>
        <a:bodyPr/>
        <a:lstStyle/>
        <a:p>
          <a:endParaRPr lang="ru-RU"/>
        </a:p>
      </dgm:t>
    </dgm:pt>
    <dgm:pt modelId="{9195A895-A4C9-4924-A164-F45CBE8FCA0D}" type="sibTrans" cxnId="{BFB55EA3-6180-437F-BA94-DFA105B8E37D}">
      <dgm:prSet/>
      <dgm:spPr/>
      <dgm:t>
        <a:bodyPr/>
        <a:lstStyle/>
        <a:p>
          <a:endParaRPr lang="ru-RU"/>
        </a:p>
      </dgm:t>
    </dgm:pt>
    <dgm:pt modelId="{6E2BD583-1DCE-4523-91AC-1FF66C752CF5}">
      <dgm:prSet phldrT="[Текст]" phldr="1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A74C99A6-468D-45BA-A059-223FADA8020F}" type="parTrans" cxnId="{4AA71941-D2B4-4B82-A9E2-E0876D53B061}">
      <dgm:prSet/>
      <dgm:spPr/>
      <dgm:t>
        <a:bodyPr/>
        <a:lstStyle/>
        <a:p>
          <a:endParaRPr lang="ru-RU"/>
        </a:p>
      </dgm:t>
    </dgm:pt>
    <dgm:pt modelId="{B0EF51B6-B319-47EE-957A-96F8B58B7FB8}" type="sibTrans" cxnId="{4AA71941-D2B4-4B82-A9E2-E0876D53B061}">
      <dgm:prSet/>
      <dgm:spPr/>
      <dgm:t>
        <a:bodyPr/>
        <a:lstStyle/>
        <a:p>
          <a:endParaRPr lang="ru-RU"/>
        </a:p>
      </dgm:t>
    </dgm:pt>
    <dgm:pt modelId="{A2D39E5A-DA41-4B4A-A63E-ACFBDC016C70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Приняли участие в общегородской акции «Подарок с любовью», посвященная Международному Дню Бабушек и Дедушек.</a:t>
          </a:r>
        </a:p>
      </dgm:t>
    </dgm:pt>
    <dgm:pt modelId="{0334BE7D-17BF-42E8-A31E-0D20CADAAB07}" type="parTrans" cxnId="{537F776B-29D1-47EA-BC2C-552BECA71870}">
      <dgm:prSet/>
      <dgm:spPr/>
      <dgm:t>
        <a:bodyPr/>
        <a:lstStyle/>
        <a:p>
          <a:endParaRPr lang="ru-RU"/>
        </a:p>
      </dgm:t>
    </dgm:pt>
    <dgm:pt modelId="{895203CB-DED1-4D34-A4D3-176B56787BAA}" type="sibTrans" cxnId="{537F776B-29D1-47EA-BC2C-552BECA71870}">
      <dgm:prSet/>
      <dgm:spPr/>
      <dgm:t>
        <a:bodyPr/>
        <a:lstStyle/>
        <a:p>
          <a:endParaRPr lang="ru-RU"/>
        </a:p>
      </dgm:t>
    </dgm:pt>
    <dgm:pt modelId="{434F346B-E7E3-44FA-A7FA-C93D50D45A2E}">
      <dgm:prSet phldrT="[Текст]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0991B05E-0F85-45C3-B568-A139F879A325}" type="sibTrans" cxnId="{361DC045-0E4B-4A25-A78F-9E688B465046}">
      <dgm:prSet/>
      <dgm:spPr/>
      <dgm:t>
        <a:bodyPr/>
        <a:lstStyle/>
        <a:p>
          <a:endParaRPr lang="ru-RU"/>
        </a:p>
      </dgm:t>
    </dgm:pt>
    <dgm:pt modelId="{EB64AD3C-AD94-439D-8441-16BB594A7F5A}" type="parTrans" cxnId="{361DC045-0E4B-4A25-A78F-9E688B465046}">
      <dgm:prSet/>
      <dgm:spPr/>
      <dgm:t>
        <a:bodyPr/>
        <a:lstStyle/>
        <a:p>
          <a:endParaRPr lang="ru-RU"/>
        </a:p>
      </dgm:t>
    </dgm:pt>
    <dgm:pt modelId="{E947909B-165F-4860-9A05-8274E4A068CA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 рамках взаимодействия с библиотеками №194 на постоянной основе проводятся концерты, встречи,  мастер – классы для получателей социальных услуг Центра посвященные памятным и праздничным датам.</a:t>
          </a:r>
          <a:endParaRPr lang="ru-RU" dirty="0">
            <a:solidFill>
              <a:schemeClr val="tx1"/>
            </a:solidFill>
          </a:endParaRPr>
        </a:p>
      </dgm:t>
    </dgm:pt>
    <dgm:pt modelId="{1BCA7FB3-515E-44B4-9CEB-1B14FC32B124}" type="sibTrans" cxnId="{44B51EB8-5296-40B9-A450-DD3136633A51}">
      <dgm:prSet/>
      <dgm:spPr/>
      <dgm:t>
        <a:bodyPr/>
        <a:lstStyle/>
        <a:p>
          <a:endParaRPr lang="ru-RU"/>
        </a:p>
      </dgm:t>
    </dgm:pt>
    <dgm:pt modelId="{74B8BC32-5207-4395-A69E-F15950B33DA8}" type="parTrans" cxnId="{44B51EB8-5296-40B9-A450-DD3136633A51}">
      <dgm:prSet/>
      <dgm:spPr/>
      <dgm:t>
        <a:bodyPr/>
        <a:lstStyle/>
        <a:p>
          <a:endParaRPr lang="ru-RU"/>
        </a:p>
      </dgm:t>
    </dgm:pt>
    <dgm:pt modelId="{681CACA9-5587-404B-BCF8-9FA8F27893C3}" type="pres">
      <dgm:prSet presAssocID="{175A0BCB-D260-4668-99A7-60B007569A8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31984C-270C-4EF3-AFDB-D3CBB63169EC}" type="pres">
      <dgm:prSet presAssocID="{175A0BCB-D260-4668-99A7-60B007569A89}" presName="matrix" presStyleCnt="0"/>
      <dgm:spPr/>
      <dgm:t>
        <a:bodyPr/>
        <a:lstStyle/>
        <a:p>
          <a:endParaRPr lang="ru-RU"/>
        </a:p>
      </dgm:t>
    </dgm:pt>
    <dgm:pt modelId="{D126A232-2527-4703-B7B9-D99E80D6B2DA}" type="pres">
      <dgm:prSet presAssocID="{175A0BCB-D260-4668-99A7-60B007569A89}" presName="tile1" presStyleLbl="node1" presStyleIdx="0" presStyleCnt="4" custScaleX="100132" custScaleY="100360" custLinFactNeighborX="33" custLinFactNeighborY="90"/>
      <dgm:spPr/>
      <dgm:t>
        <a:bodyPr/>
        <a:lstStyle/>
        <a:p>
          <a:endParaRPr lang="ru-RU"/>
        </a:p>
      </dgm:t>
    </dgm:pt>
    <dgm:pt modelId="{AD550F05-010D-4857-9D01-CC27C1A74B54}" type="pres">
      <dgm:prSet presAssocID="{175A0BCB-D260-4668-99A7-60B007569A8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DDE83-63FE-4EF7-AAC7-CA561308FB48}" type="pres">
      <dgm:prSet presAssocID="{175A0BCB-D260-4668-99A7-60B007569A89}" presName="tile2" presStyleLbl="node1" presStyleIdx="1" presStyleCnt="4"/>
      <dgm:spPr/>
      <dgm:t>
        <a:bodyPr/>
        <a:lstStyle/>
        <a:p>
          <a:endParaRPr lang="ru-RU"/>
        </a:p>
      </dgm:t>
    </dgm:pt>
    <dgm:pt modelId="{3968B3D6-E4AD-48A8-A785-9B8E44537E3B}" type="pres">
      <dgm:prSet presAssocID="{175A0BCB-D260-4668-99A7-60B007569A8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6D2A31-5A3A-4948-9B56-7A9D900B0665}" type="pres">
      <dgm:prSet presAssocID="{175A0BCB-D260-4668-99A7-60B007569A89}" presName="tile3" presStyleLbl="node1" presStyleIdx="2" presStyleCnt="4"/>
      <dgm:spPr/>
      <dgm:t>
        <a:bodyPr/>
        <a:lstStyle/>
        <a:p>
          <a:endParaRPr lang="ru-RU"/>
        </a:p>
      </dgm:t>
    </dgm:pt>
    <dgm:pt modelId="{C89416B9-F9DA-49DE-843D-E447D7C3A969}" type="pres">
      <dgm:prSet presAssocID="{175A0BCB-D260-4668-99A7-60B007569A8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DF562-5652-4921-AA63-274EAB94D4DC}" type="pres">
      <dgm:prSet presAssocID="{175A0BCB-D260-4668-99A7-60B007569A89}" presName="tile4" presStyleLbl="node1" presStyleIdx="3" presStyleCnt="4"/>
      <dgm:spPr/>
      <dgm:t>
        <a:bodyPr/>
        <a:lstStyle/>
        <a:p>
          <a:endParaRPr lang="ru-RU"/>
        </a:p>
      </dgm:t>
    </dgm:pt>
    <dgm:pt modelId="{8BBE8356-8090-4A03-ABF2-FDFC2868DD4F}" type="pres">
      <dgm:prSet presAssocID="{175A0BCB-D260-4668-99A7-60B007569A8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C678CE-040C-43A4-B96A-3EC16E56D644}" type="pres">
      <dgm:prSet presAssocID="{175A0BCB-D260-4668-99A7-60B007569A89}" presName="centerTile" presStyleLbl="fgShp" presStyleIdx="0" presStyleCnt="1" custFlipVert="1" custFlipHor="1" custScaleX="3718" custScaleY="4068" custLinFactNeighborX="3391" custLinFactNeighborY="1917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6CE49659-7D68-4D21-A1DC-2F1E3D688820}" type="presOf" srcId="{846B015B-D8F9-4B16-BC1C-118D87358BA3}" destId="{C89416B9-F9DA-49DE-843D-E447D7C3A969}" srcOrd="1" destOrd="0" presId="urn:microsoft.com/office/officeart/2005/8/layout/matrix1"/>
    <dgm:cxn modelId="{37B18B56-80AA-4C59-B372-CA47F553EC51}" type="presOf" srcId="{E947909B-165F-4860-9A05-8274E4A068CA}" destId="{3968B3D6-E4AD-48A8-A785-9B8E44537E3B}" srcOrd="1" destOrd="0" presId="urn:microsoft.com/office/officeart/2005/8/layout/matrix1"/>
    <dgm:cxn modelId="{91ADFDA2-3F96-4CEB-A485-19BF6E5FEB49}" type="presOf" srcId="{846B015B-D8F9-4B16-BC1C-118D87358BA3}" destId="{BC6D2A31-5A3A-4948-9B56-7A9D900B0665}" srcOrd="0" destOrd="0" presId="urn:microsoft.com/office/officeart/2005/8/layout/matrix1"/>
    <dgm:cxn modelId="{361DC045-0E4B-4A25-A78F-9E688B465046}" srcId="{175A0BCB-D260-4668-99A7-60B007569A89}" destId="{434F346B-E7E3-44FA-A7FA-C93D50D45A2E}" srcOrd="0" destOrd="0" parTransId="{EB64AD3C-AD94-439D-8441-16BB594A7F5A}" sibTransId="{0991B05E-0F85-45C3-B568-A139F879A325}"/>
    <dgm:cxn modelId="{DEB562B7-9C52-43EC-85B3-79226A6D8071}" srcId="{434F346B-E7E3-44FA-A7FA-C93D50D45A2E}" destId="{846B015B-D8F9-4B16-BC1C-118D87358BA3}" srcOrd="2" destOrd="0" parTransId="{4E83FFDC-A675-477D-9E24-F705A380D947}" sibTransId="{C4F3E47B-8343-45EF-8114-A9848F3E19F6}"/>
    <dgm:cxn modelId="{809B309D-9691-4207-B16F-0CAD8A4CF072}" type="presOf" srcId="{434F346B-E7E3-44FA-A7FA-C93D50D45A2E}" destId="{55C678CE-040C-43A4-B96A-3EC16E56D644}" srcOrd="0" destOrd="0" presId="urn:microsoft.com/office/officeart/2005/8/layout/matrix1"/>
    <dgm:cxn modelId="{A7E51453-102C-47F8-A58E-FD3F349EB94C}" type="presOf" srcId="{A2D39E5A-DA41-4B4A-A63E-ACFBDC016C70}" destId="{BEADF562-5652-4921-AA63-274EAB94D4DC}" srcOrd="0" destOrd="0" presId="urn:microsoft.com/office/officeart/2005/8/layout/matrix1"/>
    <dgm:cxn modelId="{76BB2C9C-0B8D-47A4-81F9-538ACEF7BE4B}" type="presOf" srcId="{8DA48436-14C0-4DAE-B93F-DAC6EA0AB9C1}" destId="{AD550F05-010D-4857-9D01-CC27C1A74B54}" srcOrd="1" destOrd="0" presId="urn:microsoft.com/office/officeart/2005/8/layout/matrix1"/>
    <dgm:cxn modelId="{2A75F0B5-73B1-46D2-B7C8-61ED8C3C721B}" type="presOf" srcId="{175A0BCB-D260-4668-99A7-60B007569A89}" destId="{681CACA9-5587-404B-BCF8-9FA8F27893C3}" srcOrd="0" destOrd="0" presId="urn:microsoft.com/office/officeart/2005/8/layout/matrix1"/>
    <dgm:cxn modelId="{9FA0C375-65C9-4B08-9C6C-096366D1FE9A}" type="presOf" srcId="{E947909B-165F-4860-9A05-8274E4A068CA}" destId="{751DDE83-63FE-4EF7-AAC7-CA561308FB48}" srcOrd="0" destOrd="0" presId="urn:microsoft.com/office/officeart/2005/8/layout/matrix1"/>
    <dgm:cxn modelId="{537F776B-29D1-47EA-BC2C-552BECA71870}" srcId="{434F346B-E7E3-44FA-A7FA-C93D50D45A2E}" destId="{A2D39E5A-DA41-4B4A-A63E-ACFBDC016C70}" srcOrd="3" destOrd="0" parTransId="{0334BE7D-17BF-42E8-A31E-0D20CADAAB07}" sibTransId="{895203CB-DED1-4D34-A4D3-176B56787BAA}"/>
    <dgm:cxn modelId="{44B51EB8-5296-40B9-A450-DD3136633A51}" srcId="{434F346B-E7E3-44FA-A7FA-C93D50D45A2E}" destId="{E947909B-165F-4860-9A05-8274E4A068CA}" srcOrd="1" destOrd="0" parTransId="{74B8BC32-5207-4395-A69E-F15950B33DA8}" sibTransId="{1BCA7FB3-515E-44B4-9CEB-1B14FC32B124}"/>
    <dgm:cxn modelId="{F9D2E519-0BAF-4688-BC65-A9868E6FF59A}" type="presOf" srcId="{A2D39E5A-DA41-4B4A-A63E-ACFBDC016C70}" destId="{8BBE8356-8090-4A03-ABF2-FDFC2868DD4F}" srcOrd="1" destOrd="0" presId="urn:microsoft.com/office/officeart/2005/8/layout/matrix1"/>
    <dgm:cxn modelId="{B5C46472-97BC-4A0D-8CEE-3CA924E6E42B}" srcId="{434F346B-E7E3-44FA-A7FA-C93D50D45A2E}" destId="{8DA48436-14C0-4DAE-B93F-DAC6EA0AB9C1}" srcOrd="0" destOrd="0" parTransId="{9AF44098-4FC5-4359-9F50-9AF815E1004B}" sibTransId="{EC94E094-3B72-466B-B0D5-DA79B1EF7859}"/>
    <dgm:cxn modelId="{4AA71941-D2B4-4B82-A9E2-E0876D53B061}" srcId="{434F346B-E7E3-44FA-A7FA-C93D50D45A2E}" destId="{6E2BD583-1DCE-4523-91AC-1FF66C752CF5}" srcOrd="5" destOrd="0" parTransId="{A74C99A6-468D-45BA-A059-223FADA8020F}" sibTransId="{B0EF51B6-B319-47EE-957A-96F8B58B7FB8}"/>
    <dgm:cxn modelId="{DDE4CF02-10F5-44DF-8B48-20B94CE96A9E}" type="presOf" srcId="{8DA48436-14C0-4DAE-B93F-DAC6EA0AB9C1}" destId="{D126A232-2527-4703-B7B9-D99E80D6B2DA}" srcOrd="0" destOrd="0" presId="urn:microsoft.com/office/officeart/2005/8/layout/matrix1"/>
    <dgm:cxn modelId="{BFB55EA3-6180-437F-BA94-DFA105B8E37D}" srcId="{434F346B-E7E3-44FA-A7FA-C93D50D45A2E}" destId="{605D4D97-EC24-41D3-9053-2B6EDB90A120}" srcOrd="4" destOrd="0" parTransId="{40D42A6D-6266-44CE-B4EF-896D23514659}" sibTransId="{9195A895-A4C9-4924-A164-F45CBE8FCA0D}"/>
    <dgm:cxn modelId="{EB144E67-412B-441E-A367-356E594E02D4}" type="presParOf" srcId="{681CACA9-5587-404B-BCF8-9FA8F27893C3}" destId="{5E31984C-270C-4EF3-AFDB-D3CBB63169EC}" srcOrd="0" destOrd="0" presId="urn:microsoft.com/office/officeart/2005/8/layout/matrix1"/>
    <dgm:cxn modelId="{23B74CE0-A942-4EC9-BB70-2CC8498A7C73}" type="presParOf" srcId="{5E31984C-270C-4EF3-AFDB-D3CBB63169EC}" destId="{D126A232-2527-4703-B7B9-D99E80D6B2DA}" srcOrd="0" destOrd="0" presId="urn:microsoft.com/office/officeart/2005/8/layout/matrix1"/>
    <dgm:cxn modelId="{E5C13054-82E5-4AAD-B82C-D8DD57B2CDEB}" type="presParOf" srcId="{5E31984C-270C-4EF3-AFDB-D3CBB63169EC}" destId="{AD550F05-010D-4857-9D01-CC27C1A74B54}" srcOrd="1" destOrd="0" presId="urn:microsoft.com/office/officeart/2005/8/layout/matrix1"/>
    <dgm:cxn modelId="{95C7B0E5-909B-4AE6-A73C-6E7BDC9C95D2}" type="presParOf" srcId="{5E31984C-270C-4EF3-AFDB-D3CBB63169EC}" destId="{751DDE83-63FE-4EF7-AAC7-CA561308FB48}" srcOrd="2" destOrd="0" presId="urn:microsoft.com/office/officeart/2005/8/layout/matrix1"/>
    <dgm:cxn modelId="{7407E788-ED98-4F8A-83BE-C7965AE308C7}" type="presParOf" srcId="{5E31984C-270C-4EF3-AFDB-D3CBB63169EC}" destId="{3968B3D6-E4AD-48A8-A785-9B8E44537E3B}" srcOrd="3" destOrd="0" presId="urn:microsoft.com/office/officeart/2005/8/layout/matrix1"/>
    <dgm:cxn modelId="{9C5AE08B-4DC7-42EA-A2DA-21F209362382}" type="presParOf" srcId="{5E31984C-270C-4EF3-AFDB-D3CBB63169EC}" destId="{BC6D2A31-5A3A-4948-9B56-7A9D900B0665}" srcOrd="4" destOrd="0" presId="urn:microsoft.com/office/officeart/2005/8/layout/matrix1"/>
    <dgm:cxn modelId="{BE263B5F-2983-46D7-8CCA-A224FA2B4E38}" type="presParOf" srcId="{5E31984C-270C-4EF3-AFDB-D3CBB63169EC}" destId="{C89416B9-F9DA-49DE-843D-E447D7C3A969}" srcOrd="5" destOrd="0" presId="urn:microsoft.com/office/officeart/2005/8/layout/matrix1"/>
    <dgm:cxn modelId="{40F20E19-C260-484B-B161-EF8CBBCD61BF}" type="presParOf" srcId="{5E31984C-270C-4EF3-AFDB-D3CBB63169EC}" destId="{BEADF562-5652-4921-AA63-274EAB94D4DC}" srcOrd="6" destOrd="0" presId="urn:microsoft.com/office/officeart/2005/8/layout/matrix1"/>
    <dgm:cxn modelId="{33159BCF-C03A-43EC-AC3C-562E6C004F63}" type="presParOf" srcId="{5E31984C-270C-4EF3-AFDB-D3CBB63169EC}" destId="{8BBE8356-8090-4A03-ABF2-FDFC2868DD4F}" srcOrd="7" destOrd="0" presId="urn:microsoft.com/office/officeart/2005/8/layout/matrix1"/>
    <dgm:cxn modelId="{4368D54B-FB9A-4DC3-BACC-76804C73AD24}" type="presParOf" srcId="{681CACA9-5587-404B-BCF8-9FA8F27893C3}" destId="{55C678CE-040C-43A4-B96A-3EC16E56D64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75A0BCB-D260-4668-99A7-60B007569A89}" type="doc">
      <dgm:prSet loTypeId="urn:microsoft.com/office/officeart/2005/8/layout/matrix1" loCatId="matrix" qsTypeId="urn:microsoft.com/office/officeart/2005/8/quickstyle/simple1#3" qsCatId="simple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8DA48436-14C0-4DAE-B93F-DAC6EA0AB9C1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3 октября в рамках празднования Дня старшего поколения проведены мероприятия «День открытых дверей» в ГБУ ТЦСО «Бутово» (приняло участие 70  человек). Праздничная программа проходила по плану мероприятий Дня открытых дверей  Центра, завершилась концертом и чаепитием.</a:t>
          </a:r>
          <a:endParaRPr lang="ru-RU" sz="1600" dirty="0">
            <a:solidFill>
              <a:schemeClr val="tx1"/>
            </a:solidFill>
          </a:endParaRPr>
        </a:p>
      </dgm:t>
    </dgm:pt>
    <dgm:pt modelId="{9AF44098-4FC5-4359-9F50-9AF815E1004B}" type="parTrans" cxnId="{B5C46472-97BC-4A0D-8CEE-3CA924E6E42B}">
      <dgm:prSet/>
      <dgm:spPr/>
      <dgm:t>
        <a:bodyPr/>
        <a:lstStyle/>
        <a:p>
          <a:endParaRPr lang="ru-RU"/>
        </a:p>
      </dgm:t>
    </dgm:pt>
    <dgm:pt modelId="{EC94E094-3B72-466B-B0D5-DA79B1EF7859}" type="sibTrans" cxnId="{B5C46472-97BC-4A0D-8CEE-3CA924E6E42B}">
      <dgm:prSet/>
      <dgm:spPr/>
      <dgm:t>
        <a:bodyPr/>
        <a:lstStyle/>
        <a:p>
          <a:endParaRPr lang="ru-RU"/>
        </a:p>
      </dgm:t>
    </dgm:pt>
    <dgm:pt modelId="{A5B02AA7-E270-4259-891A-39208C202592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Приняли участие в благотворительной акции по сбору новогодних подарков для детей </a:t>
          </a:r>
          <a:r>
            <a:rPr lang="ru-RU" sz="1600" dirty="0" err="1" smtClean="0">
              <a:solidFill>
                <a:schemeClr val="tx1"/>
              </a:solidFill>
            </a:rPr>
            <a:t>Донбаса</a:t>
          </a:r>
          <a:r>
            <a:rPr lang="ru-RU" sz="1600" dirty="0" smtClean="0">
              <a:solidFill>
                <a:schemeClr val="tx1"/>
              </a:solidFill>
            </a:rPr>
            <a:t>.</a:t>
          </a:r>
          <a:endParaRPr lang="ru-RU" sz="1600" dirty="0">
            <a:solidFill>
              <a:schemeClr val="tx1"/>
            </a:solidFill>
          </a:endParaRPr>
        </a:p>
      </dgm:t>
    </dgm:pt>
    <dgm:pt modelId="{63662918-B5BC-4FC6-B007-3F974F3D2679}" type="parTrans" cxnId="{ABC54EE8-2E39-4720-A4D2-29B761CF874F}">
      <dgm:prSet/>
      <dgm:spPr/>
      <dgm:t>
        <a:bodyPr/>
        <a:lstStyle/>
        <a:p>
          <a:endParaRPr lang="ru-RU"/>
        </a:p>
      </dgm:t>
    </dgm:pt>
    <dgm:pt modelId="{B306767F-BEA5-4CF1-91B9-E48BC0D01EA9}" type="sibTrans" cxnId="{ABC54EE8-2E39-4720-A4D2-29B761CF874F}">
      <dgm:prSet/>
      <dgm:spPr/>
      <dgm:t>
        <a:bodyPr/>
        <a:lstStyle/>
        <a:p>
          <a:endParaRPr lang="ru-RU"/>
        </a:p>
      </dgm:t>
    </dgm:pt>
    <dgm:pt modelId="{48A4A627-E671-4030-9EF6-A485377CD44E}">
      <dgm:prSet phldrT="[Текст]" custT="1"/>
      <dgm:spPr/>
      <dgm:t>
        <a:bodyPr/>
        <a:lstStyle/>
        <a:p>
          <a:endParaRPr lang="ru-RU" sz="1400" dirty="0">
            <a:solidFill>
              <a:schemeClr val="tx1"/>
            </a:solidFill>
          </a:endParaRPr>
        </a:p>
      </dgm:t>
    </dgm:pt>
    <dgm:pt modelId="{8B603683-5E22-458A-A9E8-7FE36D678934}" type="parTrans" cxnId="{C6A422D9-53D3-4EEF-9F73-730520D115DE}">
      <dgm:prSet/>
      <dgm:spPr/>
      <dgm:t>
        <a:bodyPr/>
        <a:lstStyle/>
        <a:p>
          <a:endParaRPr lang="ru-RU"/>
        </a:p>
      </dgm:t>
    </dgm:pt>
    <dgm:pt modelId="{5CA63D1A-D519-417F-89EE-057E1AA526A3}" type="sibTrans" cxnId="{C6A422D9-53D3-4EEF-9F73-730520D115DE}">
      <dgm:prSet/>
      <dgm:spPr/>
      <dgm:t>
        <a:bodyPr/>
        <a:lstStyle/>
        <a:p>
          <a:endParaRPr lang="ru-RU"/>
        </a:p>
      </dgm:t>
    </dgm:pt>
    <dgm:pt modelId="{C1974B7E-A63C-455D-821C-4FE6477DC616}">
      <dgm:prSet phldrT="[Текст]" custT="1"/>
      <dgm:spPr/>
      <dgm:t>
        <a:bodyPr/>
        <a:lstStyle/>
        <a:p>
          <a:r>
            <a:rPr lang="ru-RU" sz="1600" dirty="0" smtClean="0"/>
            <a:t>.</a:t>
          </a:r>
          <a:r>
            <a:rPr lang="ru-RU" sz="1600" dirty="0" smtClean="0">
              <a:solidFill>
                <a:schemeClr val="tx1"/>
              </a:solidFill>
            </a:rPr>
            <a:t>В декабре 2015 года была организована встреча </a:t>
          </a:r>
        </a:p>
        <a:p>
          <a:r>
            <a:rPr lang="ru-RU" sz="1600" dirty="0" smtClean="0">
              <a:solidFill>
                <a:schemeClr val="tx1"/>
              </a:solidFill>
            </a:rPr>
            <a:t>с депутатом Государственной Думы</a:t>
          </a:r>
        </a:p>
        <a:p>
          <a:r>
            <a:rPr lang="ru-RU" sz="1600" dirty="0" smtClean="0">
              <a:solidFill>
                <a:schemeClr val="tx1"/>
              </a:solidFill>
            </a:rPr>
            <a:t> Выборным А.Б.</a:t>
          </a:r>
          <a:endParaRPr lang="ru-RU" sz="1600" dirty="0">
            <a:solidFill>
              <a:schemeClr val="tx1"/>
            </a:solidFill>
          </a:endParaRPr>
        </a:p>
      </dgm:t>
    </dgm:pt>
    <dgm:pt modelId="{152E5941-C845-42EC-9931-636888A03E5E}" type="parTrans" cxnId="{0C7473FD-1CAE-4BAB-89F9-0A4DAAFAF85E}">
      <dgm:prSet/>
      <dgm:spPr/>
      <dgm:t>
        <a:bodyPr/>
        <a:lstStyle/>
        <a:p>
          <a:endParaRPr lang="ru-RU"/>
        </a:p>
      </dgm:t>
    </dgm:pt>
    <dgm:pt modelId="{637696EF-40BB-4D62-A04E-0193F087F8A4}" type="sibTrans" cxnId="{0C7473FD-1CAE-4BAB-89F9-0A4DAAFAF85E}">
      <dgm:prSet/>
      <dgm:spPr/>
      <dgm:t>
        <a:bodyPr/>
        <a:lstStyle/>
        <a:p>
          <a:endParaRPr lang="ru-RU"/>
        </a:p>
      </dgm:t>
    </dgm:pt>
    <dgm:pt modelId="{434F346B-E7E3-44FA-A7FA-C93D50D45A2E}">
      <dgm:prSet phldrT="[Текст]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0991B05E-0F85-45C3-B568-A139F879A325}" type="sibTrans" cxnId="{361DC045-0E4B-4A25-A78F-9E688B465046}">
      <dgm:prSet/>
      <dgm:spPr/>
      <dgm:t>
        <a:bodyPr/>
        <a:lstStyle/>
        <a:p>
          <a:endParaRPr lang="ru-RU"/>
        </a:p>
      </dgm:t>
    </dgm:pt>
    <dgm:pt modelId="{EB64AD3C-AD94-439D-8441-16BB594A7F5A}" type="parTrans" cxnId="{361DC045-0E4B-4A25-A78F-9E688B465046}">
      <dgm:prSet/>
      <dgm:spPr/>
      <dgm:t>
        <a:bodyPr/>
        <a:lstStyle/>
        <a:p>
          <a:endParaRPr lang="ru-RU"/>
        </a:p>
      </dgm:t>
    </dgm:pt>
    <dgm:pt modelId="{681CACA9-5587-404B-BCF8-9FA8F27893C3}" type="pres">
      <dgm:prSet presAssocID="{175A0BCB-D260-4668-99A7-60B007569A8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31984C-270C-4EF3-AFDB-D3CBB63169EC}" type="pres">
      <dgm:prSet presAssocID="{175A0BCB-D260-4668-99A7-60B007569A89}" presName="matrix" presStyleCnt="0"/>
      <dgm:spPr/>
      <dgm:t>
        <a:bodyPr/>
        <a:lstStyle/>
        <a:p>
          <a:endParaRPr lang="ru-RU"/>
        </a:p>
      </dgm:t>
    </dgm:pt>
    <dgm:pt modelId="{D126A232-2527-4703-B7B9-D99E80D6B2DA}" type="pres">
      <dgm:prSet presAssocID="{175A0BCB-D260-4668-99A7-60B007569A89}" presName="tile1" presStyleLbl="node1" presStyleIdx="0" presStyleCnt="4" custScaleY="127778" custLinFactNeighborX="24729" custLinFactNeighborY="1389"/>
      <dgm:spPr/>
      <dgm:t>
        <a:bodyPr/>
        <a:lstStyle/>
        <a:p>
          <a:endParaRPr lang="ru-RU"/>
        </a:p>
      </dgm:t>
    </dgm:pt>
    <dgm:pt modelId="{AD550F05-010D-4857-9D01-CC27C1A74B54}" type="pres">
      <dgm:prSet presAssocID="{175A0BCB-D260-4668-99A7-60B007569A8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DDE83-63FE-4EF7-AAC7-CA561308FB48}" type="pres">
      <dgm:prSet presAssocID="{175A0BCB-D260-4668-99A7-60B007569A89}" presName="tile2" presStyleLbl="node1" presStyleIdx="1" presStyleCnt="4" custScaleX="96808" custScaleY="126389" custLinFactNeighborX="23643" custLinFactNeighborY="0"/>
      <dgm:spPr/>
      <dgm:t>
        <a:bodyPr/>
        <a:lstStyle/>
        <a:p>
          <a:endParaRPr lang="ru-RU"/>
        </a:p>
      </dgm:t>
    </dgm:pt>
    <dgm:pt modelId="{3968B3D6-E4AD-48A8-A785-9B8E44537E3B}" type="pres">
      <dgm:prSet presAssocID="{175A0BCB-D260-4668-99A7-60B007569A8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6D2A31-5A3A-4948-9B56-7A9D900B0665}" type="pres">
      <dgm:prSet presAssocID="{175A0BCB-D260-4668-99A7-60B007569A89}" presName="tile3" presStyleLbl="node1" presStyleIdx="2" presStyleCnt="4" custScaleX="70995" custScaleY="72222" custLinFactNeighborX="22420" custLinFactNeighborY="-1389"/>
      <dgm:spPr/>
      <dgm:t>
        <a:bodyPr/>
        <a:lstStyle/>
        <a:p>
          <a:endParaRPr lang="ru-RU"/>
        </a:p>
      </dgm:t>
    </dgm:pt>
    <dgm:pt modelId="{C89416B9-F9DA-49DE-843D-E447D7C3A969}" type="pres">
      <dgm:prSet presAssocID="{175A0BCB-D260-4668-99A7-60B007569A8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DF562-5652-4921-AA63-274EAB94D4DC}" type="pres">
      <dgm:prSet presAssocID="{175A0BCB-D260-4668-99A7-60B007569A89}" presName="tile4" presStyleLbl="node1" presStyleIdx="3" presStyleCnt="4" custScaleX="198232" custScaleY="97222" custLinFactNeighborX="-28092" custLinFactNeighborY="-3472"/>
      <dgm:spPr/>
      <dgm:t>
        <a:bodyPr/>
        <a:lstStyle/>
        <a:p>
          <a:endParaRPr lang="ru-RU"/>
        </a:p>
      </dgm:t>
    </dgm:pt>
    <dgm:pt modelId="{8BBE8356-8090-4A03-ABF2-FDFC2868DD4F}" type="pres">
      <dgm:prSet presAssocID="{175A0BCB-D260-4668-99A7-60B007569A8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C678CE-040C-43A4-B96A-3EC16E56D644}" type="pres">
      <dgm:prSet presAssocID="{175A0BCB-D260-4668-99A7-60B007569A89}" presName="centerTile" presStyleLbl="fgShp" presStyleIdx="0" presStyleCnt="1" custFlipVert="1" custFlipHor="1" custScaleX="3718" custScaleY="406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ABC54EE8-2E39-4720-A4D2-29B761CF874F}" srcId="{434F346B-E7E3-44FA-A7FA-C93D50D45A2E}" destId="{A5B02AA7-E270-4259-891A-39208C202592}" srcOrd="1" destOrd="0" parTransId="{63662918-B5BC-4FC6-B007-3F974F3D2679}" sibTransId="{B306767F-BEA5-4CF1-91B9-E48BC0D01EA9}"/>
    <dgm:cxn modelId="{1D262FE7-A3B3-4630-B568-55F34694EBBB}" type="presOf" srcId="{175A0BCB-D260-4668-99A7-60B007569A89}" destId="{681CACA9-5587-404B-BCF8-9FA8F27893C3}" srcOrd="0" destOrd="0" presId="urn:microsoft.com/office/officeart/2005/8/layout/matrix1"/>
    <dgm:cxn modelId="{B5C46472-97BC-4A0D-8CEE-3CA924E6E42B}" srcId="{434F346B-E7E3-44FA-A7FA-C93D50D45A2E}" destId="{8DA48436-14C0-4DAE-B93F-DAC6EA0AB9C1}" srcOrd="0" destOrd="0" parTransId="{9AF44098-4FC5-4359-9F50-9AF815E1004B}" sibTransId="{EC94E094-3B72-466B-B0D5-DA79B1EF7859}"/>
    <dgm:cxn modelId="{854ECD59-2AC4-441B-941A-1746CC1DBB5B}" type="presOf" srcId="{C1974B7E-A63C-455D-821C-4FE6477DC616}" destId="{BEADF562-5652-4921-AA63-274EAB94D4DC}" srcOrd="0" destOrd="0" presId="urn:microsoft.com/office/officeart/2005/8/layout/matrix1"/>
    <dgm:cxn modelId="{3EB08F01-5872-45E9-8BC4-E7CE1C54E550}" type="presOf" srcId="{48A4A627-E671-4030-9EF6-A485377CD44E}" destId="{BC6D2A31-5A3A-4948-9B56-7A9D900B0665}" srcOrd="0" destOrd="0" presId="urn:microsoft.com/office/officeart/2005/8/layout/matrix1"/>
    <dgm:cxn modelId="{977991B4-57A3-4319-9810-8F1877C4F50E}" type="presOf" srcId="{48A4A627-E671-4030-9EF6-A485377CD44E}" destId="{C89416B9-F9DA-49DE-843D-E447D7C3A969}" srcOrd="1" destOrd="0" presId="urn:microsoft.com/office/officeart/2005/8/layout/matrix1"/>
    <dgm:cxn modelId="{C6A422D9-53D3-4EEF-9F73-730520D115DE}" srcId="{434F346B-E7E3-44FA-A7FA-C93D50D45A2E}" destId="{48A4A627-E671-4030-9EF6-A485377CD44E}" srcOrd="2" destOrd="0" parTransId="{8B603683-5E22-458A-A9E8-7FE36D678934}" sibTransId="{5CA63D1A-D519-417F-89EE-057E1AA526A3}"/>
    <dgm:cxn modelId="{0C7473FD-1CAE-4BAB-89F9-0A4DAAFAF85E}" srcId="{434F346B-E7E3-44FA-A7FA-C93D50D45A2E}" destId="{C1974B7E-A63C-455D-821C-4FE6477DC616}" srcOrd="3" destOrd="0" parTransId="{152E5941-C845-42EC-9931-636888A03E5E}" sibTransId="{637696EF-40BB-4D62-A04E-0193F087F8A4}"/>
    <dgm:cxn modelId="{1C29E56D-C3B4-4BCB-8EA1-3DF55DAE0257}" type="presOf" srcId="{A5B02AA7-E270-4259-891A-39208C202592}" destId="{3968B3D6-E4AD-48A8-A785-9B8E44537E3B}" srcOrd="1" destOrd="0" presId="urn:microsoft.com/office/officeart/2005/8/layout/matrix1"/>
    <dgm:cxn modelId="{79555F45-7B74-4971-96BC-284740196620}" type="presOf" srcId="{434F346B-E7E3-44FA-A7FA-C93D50D45A2E}" destId="{55C678CE-040C-43A4-B96A-3EC16E56D644}" srcOrd="0" destOrd="0" presId="urn:microsoft.com/office/officeart/2005/8/layout/matrix1"/>
    <dgm:cxn modelId="{361DC045-0E4B-4A25-A78F-9E688B465046}" srcId="{175A0BCB-D260-4668-99A7-60B007569A89}" destId="{434F346B-E7E3-44FA-A7FA-C93D50D45A2E}" srcOrd="0" destOrd="0" parTransId="{EB64AD3C-AD94-439D-8441-16BB594A7F5A}" sibTransId="{0991B05E-0F85-45C3-B568-A139F879A325}"/>
    <dgm:cxn modelId="{6334EEA6-8302-4A71-9D8E-2263B1A24D04}" type="presOf" srcId="{C1974B7E-A63C-455D-821C-4FE6477DC616}" destId="{8BBE8356-8090-4A03-ABF2-FDFC2868DD4F}" srcOrd="1" destOrd="0" presId="urn:microsoft.com/office/officeart/2005/8/layout/matrix1"/>
    <dgm:cxn modelId="{55812513-C7D8-434C-8749-A5EE42C0E997}" type="presOf" srcId="{8DA48436-14C0-4DAE-B93F-DAC6EA0AB9C1}" destId="{D126A232-2527-4703-B7B9-D99E80D6B2DA}" srcOrd="0" destOrd="0" presId="urn:microsoft.com/office/officeart/2005/8/layout/matrix1"/>
    <dgm:cxn modelId="{CF799366-50A2-450E-85D6-839F308371CA}" type="presOf" srcId="{A5B02AA7-E270-4259-891A-39208C202592}" destId="{751DDE83-63FE-4EF7-AAC7-CA561308FB48}" srcOrd="0" destOrd="0" presId="urn:microsoft.com/office/officeart/2005/8/layout/matrix1"/>
    <dgm:cxn modelId="{4C728EC6-ADE5-4BFE-826F-ED90AC7DE4AF}" type="presOf" srcId="{8DA48436-14C0-4DAE-B93F-DAC6EA0AB9C1}" destId="{AD550F05-010D-4857-9D01-CC27C1A74B54}" srcOrd="1" destOrd="0" presId="urn:microsoft.com/office/officeart/2005/8/layout/matrix1"/>
    <dgm:cxn modelId="{19D348B5-D0AB-45C7-8EB9-4F466E9CB46F}" type="presParOf" srcId="{681CACA9-5587-404B-BCF8-9FA8F27893C3}" destId="{5E31984C-270C-4EF3-AFDB-D3CBB63169EC}" srcOrd="0" destOrd="0" presId="urn:microsoft.com/office/officeart/2005/8/layout/matrix1"/>
    <dgm:cxn modelId="{DC223837-0BC2-45A8-AE56-1C09A89166B6}" type="presParOf" srcId="{5E31984C-270C-4EF3-AFDB-D3CBB63169EC}" destId="{D126A232-2527-4703-B7B9-D99E80D6B2DA}" srcOrd="0" destOrd="0" presId="urn:microsoft.com/office/officeart/2005/8/layout/matrix1"/>
    <dgm:cxn modelId="{0E2A477C-A485-42FB-901F-16BEBD866C7A}" type="presParOf" srcId="{5E31984C-270C-4EF3-AFDB-D3CBB63169EC}" destId="{AD550F05-010D-4857-9D01-CC27C1A74B54}" srcOrd="1" destOrd="0" presId="urn:microsoft.com/office/officeart/2005/8/layout/matrix1"/>
    <dgm:cxn modelId="{E4CDB8D2-AE26-4504-AD41-97E28437C4A8}" type="presParOf" srcId="{5E31984C-270C-4EF3-AFDB-D3CBB63169EC}" destId="{751DDE83-63FE-4EF7-AAC7-CA561308FB48}" srcOrd="2" destOrd="0" presId="urn:microsoft.com/office/officeart/2005/8/layout/matrix1"/>
    <dgm:cxn modelId="{D8F8561A-7AD3-4750-B4D6-BAA1DC0E7E8F}" type="presParOf" srcId="{5E31984C-270C-4EF3-AFDB-D3CBB63169EC}" destId="{3968B3D6-E4AD-48A8-A785-9B8E44537E3B}" srcOrd="3" destOrd="0" presId="urn:microsoft.com/office/officeart/2005/8/layout/matrix1"/>
    <dgm:cxn modelId="{338837F8-731E-459A-A038-03B8C0B63E6D}" type="presParOf" srcId="{5E31984C-270C-4EF3-AFDB-D3CBB63169EC}" destId="{BC6D2A31-5A3A-4948-9B56-7A9D900B0665}" srcOrd="4" destOrd="0" presId="urn:microsoft.com/office/officeart/2005/8/layout/matrix1"/>
    <dgm:cxn modelId="{422F908B-CABC-4D34-ABF6-4FDD86E2C1AF}" type="presParOf" srcId="{5E31984C-270C-4EF3-AFDB-D3CBB63169EC}" destId="{C89416B9-F9DA-49DE-843D-E447D7C3A969}" srcOrd="5" destOrd="0" presId="urn:microsoft.com/office/officeart/2005/8/layout/matrix1"/>
    <dgm:cxn modelId="{7F51E22B-4F82-423C-BCB3-1642D7C79A46}" type="presParOf" srcId="{5E31984C-270C-4EF3-AFDB-D3CBB63169EC}" destId="{BEADF562-5652-4921-AA63-274EAB94D4DC}" srcOrd="6" destOrd="0" presId="urn:microsoft.com/office/officeart/2005/8/layout/matrix1"/>
    <dgm:cxn modelId="{DC4B5559-974B-41D6-9D1E-1BD0147DDFA5}" type="presParOf" srcId="{5E31984C-270C-4EF3-AFDB-D3CBB63169EC}" destId="{8BBE8356-8090-4A03-ABF2-FDFC2868DD4F}" srcOrd="7" destOrd="0" presId="urn:microsoft.com/office/officeart/2005/8/layout/matrix1"/>
    <dgm:cxn modelId="{B88170B3-D7B0-4E5C-B512-E513FE770541}" type="presParOf" srcId="{681CACA9-5587-404B-BCF8-9FA8F27893C3}" destId="{55C678CE-040C-43A4-B96A-3EC16E56D64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F83E66F-1E88-434B-B51D-F8D08AFA62CD}" type="doc">
      <dgm:prSet loTypeId="urn:microsoft.com/office/officeart/2005/8/layout/hierarchy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8D413F-54E7-400B-84CE-7B376BA2F3F4}">
      <dgm:prSet phldrT="[Текст]"/>
      <dgm:spPr/>
      <dgm:t>
        <a:bodyPr/>
        <a:lstStyle/>
        <a:p>
          <a:r>
            <a:rPr lang="ru-RU" b="1" dirty="0" smtClean="0">
              <a:solidFill>
                <a:schemeClr val="accent1"/>
              </a:solidFill>
            </a:rPr>
            <a:t>Сектор</a:t>
          </a:r>
        </a:p>
        <a:p>
          <a:r>
            <a:rPr lang="ru-RU" b="1" dirty="0" smtClean="0">
              <a:solidFill>
                <a:schemeClr val="accent1"/>
              </a:solidFill>
            </a:rPr>
            <a:t>«Мобильная социальная служба»</a:t>
          </a:r>
        </a:p>
        <a:p>
          <a:r>
            <a:rPr lang="ru-RU" b="1" dirty="0" smtClean="0">
              <a:solidFill>
                <a:schemeClr val="accent1"/>
              </a:solidFill>
            </a:rPr>
            <a:t>2015 год</a:t>
          </a:r>
          <a:endParaRPr lang="ru-RU" b="1" dirty="0">
            <a:solidFill>
              <a:schemeClr val="accent1"/>
            </a:solidFill>
          </a:endParaRPr>
        </a:p>
      </dgm:t>
    </dgm:pt>
    <dgm:pt modelId="{4789B347-383E-4249-9B85-D572BD55F46A}" type="parTrans" cxnId="{5702AB2E-C0CE-4D9E-A5FC-E3FD2D0D10BE}">
      <dgm:prSet/>
      <dgm:spPr/>
      <dgm:t>
        <a:bodyPr/>
        <a:lstStyle/>
        <a:p>
          <a:endParaRPr lang="ru-RU"/>
        </a:p>
      </dgm:t>
    </dgm:pt>
    <dgm:pt modelId="{F2674695-02ED-432D-BCA9-87F0621BF5E0}" type="sibTrans" cxnId="{5702AB2E-C0CE-4D9E-A5FC-E3FD2D0D10BE}">
      <dgm:prSet/>
      <dgm:spPr/>
      <dgm:t>
        <a:bodyPr/>
        <a:lstStyle/>
        <a:p>
          <a:endParaRPr lang="ru-RU"/>
        </a:p>
      </dgm:t>
    </dgm:pt>
    <dgm:pt modelId="{81441F5D-08DA-4B0D-B89C-AEE00C2CA4E2}">
      <dgm:prSet phldrT="[Текст]"/>
      <dgm:spPr/>
      <dgm:t>
        <a:bodyPr/>
        <a:lstStyle/>
        <a:p>
          <a:r>
            <a:rPr lang="ru-RU" b="1" dirty="0" smtClean="0"/>
            <a:t>Количество граждан, которым были предоставлены услуги, ВСЕГО:</a:t>
          </a:r>
          <a:endParaRPr lang="ru-RU" dirty="0" smtClean="0"/>
        </a:p>
        <a:p>
          <a:r>
            <a:rPr lang="ru-RU" b="1" dirty="0" smtClean="0"/>
            <a:t>5072</a:t>
          </a:r>
          <a:endParaRPr lang="ru-RU" dirty="0"/>
        </a:p>
      </dgm:t>
    </dgm:pt>
    <dgm:pt modelId="{4D25A30A-EDC8-413C-A15E-F0F1533E4374}" type="parTrans" cxnId="{74E1E9BC-C907-4474-896C-4034E6174682}">
      <dgm:prSet/>
      <dgm:spPr/>
      <dgm:t>
        <a:bodyPr/>
        <a:lstStyle/>
        <a:p>
          <a:endParaRPr lang="ru-RU"/>
        </a:p>
      </dgm:t>
    </dgm:pt>
    <dgm:pt modelId="{0ADEBB69-3B19-4EB0-887B-54C4BC3CEAD1}" type="sibTrans" cxnId="{74E1E9BC-C907-4474-896C-4034E6174682}">
      <dgm:prSet/>
      <dgm:spPr/>
      <dgm:t>
        <a:bodyPr/>
        <a:lstStyle/>
        <a:p>
          <a:endParaRPr lang="ru-RU"/>
        </a:p>
      </dgm:t>
    </dgm:pt>
    <dgm:pt modelId="{6E507B01-BB04-4924-AC40-C4B31EBB212B}">
      <dgm:prSet phldrT="[Текст]"/>
      <dgm:spPr/>
      <dgm:t>
        <a:bodyPr/>
        <a:lstStyle/>
        <a:p>
          <a:r>
            <a:rPr lang="ru-RU" dirty="0" smtClean="0"/>
            <a:t>Количество граждан, кому оказаны разовые услуги</a:t>
          </a:r>
        </a:p>
        <a:p>
          <a:r>
            <a:rPr lang="ru-RU" dirty="0" smtClean="0"/>
            <a:t>2875</a:t>
          </a:r>
          <a:endParaRPr lang="ru-RU" dirty="0"/>
        </a:p>
      </dgm:t>
    </dgm:pt>
    <dgm:pt modelId="{2EF6034E-F578-482D-AD68-2768CB984526}" type="parTrans" cxnId="{D89EE086-2571-4481-A786-40C900106461}">
      <dgm:prSet/>
      <dgm:spPr/>
      <dgm:t>
        <a:bodyPr/>
        <a:lstStyle/>
        <a:p>
          <a:endParaRPr lang="ru-RU"/>
        </a:p>
      </dgm:t>
    </dgm:pt>
    <dgm:pt modelId="{129901A4-0C50-4303-8E07-AE2539B60DB0}" type="sibTrans" cxnId="{D89EE086-2571-4481-A786-40C900106461}">
      <dgm:prSet/>
      <dgm:spPr/>
      <dgm:t>
        <a:bodyPr/>
        <a:lstStyle/>
        <a:p>
          <a:endParaRPr lang="ru-RU"/>
        </a:p>
      </dgm:t>
    </dgm:pt>
    <dgm:pt modelId="{36CFE75D-EAD6-4932-910B-17FBB9C4C7D7}">
      <dgm:prSet phldrT="[Текст]"/>
      <dgm:spPr/>
      <dgm:t>
        <a:bodyPr/>
        <a:lstStyle/>
        <a:p>
          <a:r>
            <a:rPr lang="ru-RU" dirty="0" smtClean="0"/>
            <a:t>Количество граждан, кому периодически оказаны услуги</a:t>
          </a:r>
        </a:p>
        <a:p>
          <a:r>
            <a:rPr lang="ru-RU" dirty="0" smtClean="0"/>
            <a:t>2197</a:t>
          </a:r>
          <a:endParaRPr lang="ru-RU" dirty="0"/>
        </a:p>
      </dgm:t>
    </dgm:pt>
    <dgm:pt modelId="{7C2546DA-CE13-4189-95DD-20B98D4385ED}" type="parTrans" cxnId="{B43567E9-41F6-4F4F-B345-CE9B6C3C6FE8}">
      <dgm:prSet/>
      <dgm:spPr/>
      <dgm:t>
        <a:bodyPr/>
        <a:lstStyle/>
        <a:p>
          <a:endParaRPr lang="ru-RU"/>
        </a:p>
      </dgm:t>
    </dgm:pt>
    <dgm:pt modelId="{04C979A6-B234-4395-8109-BDC483BF9C2D}" type="sibTrans" cxnId="{B43567E9-41F6-4F4F-B345-CE9B6C3C6FE8}">
      <dgm:prSet/>
      <dgm:spPr/>
      <dgm:t>
        <a:bodyPr/>
        <a:lstStyle/>
        <a:p>
          <a:endParaRPr lang="ru-RU"/>
        </a:p>
      </dgm:t>
    </dgm:pt>
    <dgm:pt modelId="{4EB578C2-A28E-42FF-A578-4A1EC7686BD4}">
      <dgm:prSet/>
      <dgm:spPr/>
      <dgm:t>
        <a:bodyPr/>
        <a:lstStyle/>
        <a:p>
          <a:r>
            <a:rPr lang="ru-RU" b="1" dirty="0" smtClean="0"/>
            <a:t>Количество оказанных услуг, всего:</a:t>
          </a:r>
          <a:endParaRPr lang="ru-RU" dirty="0"/>
        </a:p>
      </dgm:t>
    </dgm:pt>
    <dgm:pt modelId="{127B7A86-4B3E-4DE9-B9AF-B2F213F350E6}" type="parTrans" cxnId="{0C1BE470-D9DB-436B-94A1-9ADCF5619EBA}">
      <dgm:prSet/>
      <dgm:spPr/>
      <dgm:t>
        <a:bodyPr/>
        <a:lstStyle/>
        <a:p>
          <a:endParaRPr lang="ru-RU"/>
        </a:p>
      </dgm:t>
    </dgm:pt>
    <dgm:pt modelId="{AC29A12D-F26C-497B-A1D2-5D1A60D62DFA}" type="sibTrans" cxnId="{0C1BE470-D9DB-436B-94A1-9ADCF5619EBA}">
      <dgm:prSet/>
      <dgm:spPr/>
      <dgm:t>
        <a:bodyPr/>
        <a:lstStyle/>
        <a:p>
          <a:endParaRPr lang="ru-RU"/>
        </a:p>
      </dgm:t>
    </dgm:pt>
    <dgm:pt modelId="{3AA5DA1E-B72B-486A-899E-5209BC73D04F}">
      <dgm:prSet/>
      <dgm:spPr/>
      <dgm:t>
        <a:bodyPr/>
        <a:lstStyle/>
        <a:p>
          <a:r>
            <a:rPr lang="ru-RU" b="1" dirty="0" smtClean="0"/>
            <a:t>10868</a:t>
          </a:r>
          <a:endParaRPr lang="ru-RU" dirty="0"/>
        </a:p>
      </dgm:t>
    </dgm:pt>
    <dgm:pt modelId="{3AFEFA42-E1D2-4FA8-A562-2BB0066A70BD}" type="parTrans" cxnId="{76C1616E-2E1D-4837-8E64-644DF3A7BE49}">
      <dgm:prSet/>
      <dgm:spPr/>
      <dgm:t>
        <a:bodyPr/>
        <a:lstStyle/>
        <a:p>
          <a:endParaRPr lang="ru-RU"/>
        </a:p>
      </dgm:t>
    </dgm:pt>
    <dgm:pt modelId="{982C480B-B509-4147-8CD0-46333917EFFF}" type="sibTrans" cxnId="{76C1616E-2E1D-4837-8E64-644DF3A7BE49}">
      <dgm:prSet/>
      <dgm:spPr/>
      <dgm:t>
        <a:bodyPr/>
        <a:lstStyle/>
        <a:p>
          <a:endParaRPr lang="ru-RU"/>
        </a:p>
      </dgm:t>
    </dgm:pt>
    <dgm:pt modelId="{3A3259C0-78B6-4735-B3E1-B5BD446AE20B}">
      <dgm:prSet/>
      <dgm:spPr/>
      <dgm:t>
        <a:bodyPr/>
        <a:lstStyle/>
        <a:p>
          <a:r>
            <a:rPr lang="ru-RU" b="1" dirty="0" smtClean="0"/>
            <a:t>Количество граждан, состоящих на картотечном учете</a:t>
          </a:r>
          <a:endParaRPr lang="ru-RU" dirty="0"/>
        </a:p>
      </dgm:t>
    </dgm:pt>
    <dgm:pt modelId="{BFFDB896-9A62-40A3-AB0F-3B48F709AEF1}" type="parTrans" cxnId="{71DEC8D3-46A0-4BBA-9ACF-321459C2B6F9}">
      <dgm:prSet/>
      <dgm:spPr/>
      <dgm:t>
        <a:bodyPr/>
        <a:lstStyle/>
        <a:p>
          <a:endParaRPr lang="ru-RU"/>
        </a:p>
      </dgm:t>
    </dgm:pt>
    <dgm:pt modelId="{F697C0B7-777F-4268-979F-EF93BCE9BCD6}" type="sibTrans" cxnId="{71DEC8D3-46A0-4BBA-9ACF-321459C2B6F9}">
      <dgm:prSet/>
      <dgm:spPr/>
      <dgm:t>
        <a:bodyPr/>
        <a:lstStyle/>
        <a:p>
          <a:endParaRPr lang="ru-RU"/>
        </a:p>
      </dgm:t>
    </dgm:pt>
    <dgm:pt modelId="{69DFE68F-2D8F-480B-8FB6-870BB307D1C5}">
      <dgm:prSet/>
      <dgm:spPr/>
      <dgm:t>
        <a:bodyPr/>
        <a:lstStyle/>
        <a:p>
          <a:r>
            <a:rPr lang="ru-RU" b="1" dirty="0" smtClean="0"/>
            <a:t>5072</a:t>
          </a:r>
          <a:endParaRPr lang="ru-RU" dirty="0"/>
        </a:p>
      </dgm:t>
    </dgm:pt>
    <dgm:pt modelId="{21476763-C1F6-47F8-B115-513EF6619F55}" type="parTrans" cxnId="{3A20DE21-967D-46F7-ADAE-0B03972309B8}">
      <dgm:prSet/>
      <dgm:spPr/>
      <dgm:t>
        <a:bodyPr/>
        <a:lstStyle/>
        <a:p>
          <a:endParaRPr lang="ru-RU"/>
        </a:p>
      </dgm:t>
    </dgm:pt>
    <dgm:pt modelId="{3E656CB3-7DF1-4133-8540-F544F7C3BA8D}" type="sibTrans" cxnId="{3A20DE21-967D-46F7-ADAE-0B03972309B8}">
      <dgm:prSet/>
      <dgm:spPr/>
      <dgm:t>
        <a:bodyPr/>
        <a:lstStyle/>
        <a:p>
          <a:endParaRPr lang="ru-RU"/>
        </a:p>
      </dgm:t>
    </dgm:pt>
    <dgm:pt modelId="{08DCDF38-1FA0-4045-9FF4-836F26715CEF}" type="pres">
      <dgm:prSet presAssocID="{AF83E66F-1E88-434B-B51D-F8D08AFA62C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0AA3515-5582-455A-BE82-10A6474C799E}" type="pres">
      <dgm:prSet presAssocID="{C38D413F-54E7-400B-84CE-7B376BA2F3F4}" presName="vertOne" presStyleCnt="0"/>
      <dgm:spPr/>
    </dgm:pt>
    <dgm:pt modelId="{D94ED1CF-EC10-424A-94EF-64A80AD2E839}" type="pres">
      <dgm:prSet presAssocID="{C38D413F-54E7-400B-84CE-7B376BA2F3F4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925BE2-9C6A-4A07-89E3-04EBF023987E}" type="pres">
      <dgm:prSet presAssocID="{C38D413F-54E7-400B-84CE-7B376BA2F3F4}" presName="parTransOne" presStyleCnt="0"/>
      <dgm:spPr/>
    </dgm:pt>
    <dgm:pt modelId="{E2F258AC-3740-489C-BD90-F2834FB47B7E}" type="pres">
      <dgm:prSet presAssocID="{C38D413F-54E7-400B-84CE-7B376BA2F3F4}" presName="horzOne" presStyleCnt="0"/>
      <dgm:spPr/>
    </dgm:pt>
    <dgm:pt modelId="{29D4598C-8668-4E6A-8BE1-66D3ACF390EB}" type="pres">
      <dgm:prSet presAssocID="{81441F5D-08DA-4B0D-B89C-AEE00C2CA4E2}" presName="vertTwo" presStyleCnt="0"/>
      <dgm:spPr/>
    </dgm:pt>
    <dgm:pt modelId="{FA1D4F85-BC89-495E-A0AF-D4D88FB0C42F}" type="pres">
      <dgm:prSet presAssocID="{81441F5D-08DA-4B0D-B89C-AEE00C2CA4E2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B88028-226F-45F8-9744-D6B4C277ED46}" type="pres">
      <dgm:prSet presAssocID="{81441F5D-08DA-4B0D-B89C-AEE00C2CA4E2}" presName="parTransTwo" presStyleCnt="0"/>
      <dgm:spPr/>
    </dgm:pt>
    <dgm:pt modelId="{4FFF561E-B5B7-4868-A5AC-0F7609BA6C30}" type="pres">
      <dgm:prSet presAssocID="{81441F5D-08DA-4B0D-B89C-AEE00C2CA4E2}" presName="horzTwo" presStyleCnt="0"/>
      <dgm:spPr/>
    </dgm:pt>
    <dgm:pt modelId="{4843C4B9-F338-498C-8936-730F6C754F27}" type="pres">
      <dgm:prSet presAssocID="{6E507B01-BB04-4924-AC40-C4B31EBB212B}" presName="vertThree" presStyleCnt="0"/>
      <dgm:spPr/>
    </dgm:pt>
    <dgm:pt modelId="{CD60A892-5687-4ADF-8CD0-9CAEE132E14B}" type="pres">
      <dgm:prSet presAssocID="{6E507B01-BB04-4924-AC40-C4B31EBB212B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513239-4CDE-4F60-B538-54519D02A3A0}" type="pres">
      <dgm:prSet presAssocID="{6E507B01-BB04-4924-AC40-C4B31EBB212B}" presName="horzThree" presStyleCnt="0"/>
      <dgm:spPr/>
    </dgm:pt>
    <dgm:pt modelId="{69C2D0C7-D1A1-4BAD-846B-CCE9889102CF}" type="pres">
      <dgm:prSet presAssocID="{129901A4-0C50-4303-8E07-AE2539B60DB0}" presName="sibSpaceThree" presStyleCnt="0"/>
      <dgm:spPr/>
    </dgm:pt>
    <dgm:pt modelId="{629F4346-D1BC-4A7B-85A1-A2641E5D1B33}" type="pres">
      <dgm:prSet presAssocID="{36CFE75D-EAD6-4932-910B-17FBB9C4C7D7}" presName="vertThree" presStyleCnt="0"/>
      <dgm:spPr/>
    </dgm:pt>
    <dgm:pt modelId="{2B2FF612-F4C1-4585-B03F-34AC70884675}" type="pres">
      <dgm:prSet presAssocID="{36CFE75D-EAD6-4932-910B-17FBB9C4C7D7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2EDCDA-171B-4BC2-8B76-85DB1BD480B1}" type="pres">
      <dgm:prSet presAssocID="{36CFE75D-EAD6-4932-910B-17FBB9C4C7D7}" presName="horzThree" presStyleCnt="0"/>
      <dgm:spPr/>
    </dgm:pt>
    <dgm:pt modelId="{B87737D3-A726-40B0-AF01-C70A74D3779F}" type="pres">
      <dgm:prSet presAssocID="{0ADEBB69-3B19-4EB0-887B-54C4BC3CEAD1}" presName="sibSpaceTwo" presStyleCnt="0"/>
      <dgm:spPr/>
    </dgm:pt>
    <dgm:pt modelId="{9AE7E77D-F791-4329-83D0-5CE0C5FF3597}" type="pres">
      <dgm:prSet presAssocID="{3A3259C0-78B6-4735-B3E1-B5BD446AE20B}" presName="vertTwo" presStyleCnt="0"/>
      <dgm:spPr/>
    </dgm:pt>
    <dgm:pt modelId="{F90AE658-83B2-4CEA-9C3F-69ED1016E65D}" type="pres">
      <dgm:prSet presAssocID="{3A3259C0-78B6-4735-B3E1-B5BD446AE20B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7F5CAE-F904-4556-9C98-9D1AE21C80FD}" type="pres">
      <dgm:prSet presAssocID="{3A3259C0-78B6-4735-B3E1-B5BD446AE20B}" presName="parTransTwo" presStyleCnt="0"/>
      <dgm:spPr/>
    </dgm:pt>
    <dgm:pt modelId="{5CCAA9F2-F59D-4AC9-B86E-A65513DA5824}" type="pres">
      <dgm:prSet presAssocID="{3A3259C0-78B6-4735-B3E1-B5BD446AE20B}" presName="horzTwo" presStyleCnt="0"/>
      <dgm:spPr/>
    </dgm:pt>
    <dgm:pt modelId="{0ACB345C-8830-4AC6-B9D6-698ADB6350D3}" type="pres">
      <dgm:prSet presAssocID="{69DFE68F-2D8F-480B-8FB6-870BB307D1C5}" presName="vertThree" presStyleCnt="0"/>
      <dgm:spPr/>
    </dgm:pt>
    <dgm:pt modelId="{567783C6-C632-4BCA-9DBB-C4A3C3A12604}" type="pres">
      <dgm:prSet presAssocID="{69DFE68F-2D8F-480B-8FB6-870BB307D1C5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1AD161-A8EC-47A5-953D-4A17F858F127}" type="pres">
      <dgm:prSet presAssocID="{69DFE68F-2D8F-480B-8FB6-870BB307D1C5}" presName="horzThree" presStyleCnt="0"/>
      <dgm:spPr/>
    </dgm:pt>
    <dgm:pt modelId="{D6E2B335-0DF5-4533-99B6-B26CE7BF4008}" type="pres">
      <dgm:prSet presAssocID="{F2674695-02ED-432D-BCA9-87F0621BF5E0}" presName="sibSpaceOne" presStyleCnt="0"/>
      <dgm:spPr/>
    </dgm:pt>
    <dgm:pt modelId="{71DE02EA-A73A-45D6-B8C8-BF43BE0C5146}" type="pres">
      <dgm:prSet presAssocID="{4EB578C2-A28E-42FF-A578-4A1EC7686BD4}" presName="vertOne" presStyleCnt="0"/>
      <dgm:spPr/>
    </dgm:pt>
    <dgm:pt modelId="{89B4E42C-556F-43D3-89C9-D494FD503BDC}" type="pres">
      <dgm:prSet presAssocID="{4EB578C2-A28E-42FF-A578-4A1EC7686BD4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4EADF4-A201-4117-9C81-990674D08134}" type="pres">
      <dgm:prSet presAssocID="{4EB578C2-A28E-42FF-A578-4A1EC7686BD4}" presName="parTransOne" presStyleCnt="0"/>
      <dgm:spPr/>
    </dgm:pt>
    <dgm:pt modelId="{D8C8ADAB-AFB0-4FBE-99D8-B4C778B10FC7}" type="pres">
      <dgm:prSet presAssocID="{4EB578C2-A28E-42FF-A578-4A1EC7686BD4}" presName="horzOne" presStyleCnt="0"/>
      <dgm:spPr/>
    </dgm:pt>
    <dgm:pt modelId="{BE17348A-CC85-42B2-ADF7-6421E628EFFB}" type="pres">
      <dgm:prSet presAssocID="{3AA5DA1E-B72B-486A-899E-5209BC73D04F}" presName="vertTwo" presStyleCnt="0"/>
      <dgm:spPr/>
    </dgm:pt>
    <dgm:pt modelId="{3B352AA2-F54A-46E5-8452-D29466194026}" type="pres">
      <dgm:prSet presAssocID="{3AA5DA1E-B72B-486A-899E-5209BC73D04F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7934B7-B7A2-41FE-9551-3720C64E6376}" type="pres">
      <dgm:prSet presAssocID="{3AA5DA1E-B72B-486A-899E-5209BC73D04F}" presName="horzTwo" presStyleCnt="0"/>
      <dgm:spPr/>
    </dgm:pt>
  </dgm:ptLst>
  <dgm:cxnLst>
    <dgm:cxn modelId="{33357991-D93F-4E85-9441-B484E2D155FE}" type="presOf" srcId="{36CFE75D-EAD6-4932-910B-17FBB9C4C7D7}" destId="{2B2FF612-F4C1-4585-B03F-34AC70884675}" srcOrd="0" destOrd="0" presId="urn:microsoft.com/office/officeart/2005/8/layout/hierarchy4"/>
    <dgm:cxn modelId="{5AEA6F9C-4C58-4627-BD37-5E648A8CB06F}" type="presOf" srcId="{3AA5DA1E-B72B-486A-899E-5209BC73D04F}" destId="{3B352AA2-F54A-46E5-8452-D29466194026}" srcOrd="0" destOrd="0" presId="urn:microsoft.com/office/officeart/2005/8/layout/hierarchy4"/>
    <dgm:cxn modelId="{87EE209A-52A6-45E2-BB0B-339F54E2D0E9}" type="presOf" srcId="{69DFE68F-2D8F-480B-8FB6-870BB307D1C5}" destId="{567783C6-C632-4BCA-9DBB-C4A3C3A12604}" srcOrd="0" destOrd="0" presId="urn:microsoft.com/office/officeart/2005/8/layout/hierarchy4"/>
    <dgm:cxn modelId="{3A20DE21-967D-46F7-ADAE-0B03972309B8}" srcId="{3A3259C0-78B6-4735-B3E1-B5BD446AE20B}" destId="{69DFE68F-2D8F-480B-8FB6-870BB307D1C5}" srcOrd="0" destOrd="0" parTransId="{21476763-C1F6-47F8-B115-513EF6619F55}" sibTransId="{3E656CB3-7DF1-4133-8540-F544F7C3BA8D}"/>
    <dgm:cxn modelId="{76C1616E-2E1D-4837-8E64-644DF3A7BE49}" srcId="{4EB578C2-A28E-42FF-A578-4A1EC7686BD4}" destId="{3AA5DA1E-B72B-486A-899E-5209BC73D04F}" srcOrd="0" destOrd="0" parTransId="{3AFEFA42-E1D2-4FA8-A562-2BB0066A70BD}" sibTransId="{982C480B-B509-4147-8CD0-46333917EFFF}"/>
    <dgm:cxn modelId="{0C1BE470-D9DB-436B-94A1-9ADCF5619EBA}" srcId="{AF83E66F-1E88-434B-B51D-F8D08AFA62CD}" destId="{4EB578C2-A28E-42FF-A578-4A1EC7686BD4}" srcOrd="1" destOrd="0" parTransId="{127B7A86-4B3E-4DE9-B9AF-B2F213F350E6}" sibTransId="{AC29A12D-F26C-497B-A1D2-5D1A60D62DFA}"/>
    <dgm:cxn modelId="{74E1E9BC-C907-4474-896C-4034E6174682}" srcId="{C38D413F-54E7-400B-84CE-7B376BA2F3F4}" destId="{81441F5D-08DA-4B0D-B89C-AEE00C2CA4E2}" srcOrd="0" destOrd="0" parTransId="{4D25A30A-EDC8-413C-A15E-F0F1533E4374}" sibTransId="{0ADEBB69-3B19-4EB0-887B-54C4BC3CEAD1}"/>
    <dgm:cxn modelId="{71DEC8D3-46A0-4BBA-9ACF-321459C2B6F9}" srcId="{C38D413F-54E7-400B-84CE-7B376BA2F3F4}" destId="{3A3259C0-78B6-4735-B3E1-B5BD446AE20B}" srcOrd="1" destOrd="0" parTransId="{BFFDB896-9A62-40A3-AB0F-3B48F709AEF1}" sibTransId="{F697C0B7-777F-4268-979F-EF93BCE9BCD6}"/>
    <dgm:cxn modelId="{D89EE086-2571-4481-A786-40C900106461}" srcId="{81441F5D-08DA-4B0D-B89C-AEE00C2CA4E2}" destId="{6E507B01-BB04-4924-AC40-C4B31EBB212B}" srcOrd="0" destOrd="0" parTransId="{2EF6034E-F578-482D-AD68-2768CB984526}" sibTransId="{129901A4-0C50-4303-8E07-AE2539B60DB0}"/>
    <dgm:cxn modelId="{CDBFB1B2-824F-41A5-96DF-05383C646F90}" type="presOf" srcId="{AF83E66F-1E88-434B-B51D-F8D08AFA62CD}" destId="{08DCDF38-1FA0-4045-9FF4-836F26715CEF}" srcOrd="0" destOrd="0" presId="urn:microsoft.com/office/officeart/2005/8/layout/hierarchy4"/>
    <dgm:cxn modelId="{5E3AFE58-CD28-40EE-8596-3A73695EA4D2}" type="presOf" srcId="{81441F5D-08DA-4B0D-B89C-AEE00C2CA4E2}" destId="{FA1D4F85-BC89-495E-A0AF-D4D88FB0C42F}" srcOrd="0" destOrd="0" presId="urn:microsoft.com/office/officeart/2005/8/layout/hierarchy4"/>
    <dgm:cxn modelId="{E5D96D99-9347-4B68-BBD3-ADDA379DEC6A}" type="presOf" srcId="{6E507B01-BB04-4924-AC40-C4B31EBB212B}" destId="{CD60A892-5687-4ADF-8CD0-9CAEE132E14B}" srcOrd="0" destOrd="0" presId="urn:microsoft.com/office/officeart/2005/8/layout/hierarchy4"/>
    <dgm:cxn modelId="{60744B2F-CCDA-44F8-AD84-5A3EEC93706C}" type="presOf" srcId="{3A3259C0-78B6-4735-B3E1-B5BD446AE20B}" destId="{F90AE658-83B2-4CEA-9C3F-69ED1016E65D}" srcOrd="0" destOrd="0" presId="urn:microsoft.com/office/officeart/2005/8/layout/hierarchy4"/>
    <dgm:cxn modelId="{8815FAEB-EDDC-4AA1-9FC5-0DE0109022C4}" type="presOf" srcId="{C38D413F-54E7-400B-84CE-7B376BA2F3F4}" destId="{D94ED1CF-EC10-424A-94EF-64A80AD2E839}" srcOrd="0" destOrd="0" presId="urn:microsoft.com/office/officeart/2005/8/layout/hierarchy4"/>
    <dgm:cxn modelId="{C98540C2-773B-414A-B5FF-AD9308CE2389}" type="presOf" srcId="{4EB578C2-A28E-42FF-A578-4A1EC7686BD4}" destId="{89B4E42C-556F-43D3-89C9-D494FD503BDC}" srcOrd="0" destOrd="0" presId="urn:microsoft.com/office/officeart/2005/8/layout/hierarchy4"/>
    <dgm:cxn modelId="{5702AB2E-C0CE-4D9E-A5FC-E3FD2D0D10BE}" srcId="{AF83E66F-1E88-434B-B51D-F8D08AFA62CD}" destId="{C38D413F-54E7-400B-84CE-7B376BA2F3F4}" srcOrd="0" destOrd="0" parTransId="{4789B347-383E-4249-9B85-D572BD55F46A}" sibTransId="{F2674695-02ED-432D-BCA9-87F0621BF5E0}"/>
    <dgm:cxn modelId="{B43567E9-41F6-4F4F-B345-CE9B6C3C6FE8}" srcId="{81441F5D-08DA-4B0D-B89C-AEE00C2CA4E2}" destId="{36CFE75D-EAD6-4932-910B-17FBB9C4C7D7}" srcOrd="1" destOrd="0" parTransId="{7C2546DA-CE13-4189-95DD-20B98D4385ED}" sibTransId="{04C979A6-B234-4395-8109-BDC483BF9C2D}"/>
    <dgm:cxn modelId="{9DA5775C-0446-412D-BDBA-B4333749F9D2}" type="presParOf" srcId="{08DCDF38-1FA0-4045-9FF4-836F26715CEF}" destId="{B0AA3515-5582-455A-BE82-10A6474C799E}" srcOrd="0" destOrd="0" presId="urn:microsoft.com/office/officeart/2005/8/layout/hierarchy4"/>
    <dgm:cxn modelId="{B156BD85-9C8F-4352-9EC4-C4B1757313A4}" type="presParOf" srcId="{B0AA3515-5582-455A-BE82-10A6474C799E}" destId="{D94ED1CF-EC10-424A-94EF-64A80AD2E839}" srcOrd="0" destOrd="0" presId="urn:microsoft.com/office/officeart/2005/8/layout/hierarchy4"/>
    <dgm:cxn modelId="{79FE98B4-46FC-44FC-B19A-AC4F68C01C8E}" type="presParOf" srcId="{B0AA3515-5582-455A-BE82-10A6474C799E}" destId="{28925BE2-9C6A-4A07-89E3-04EBF023987E}" srcOrd="1" destOrd="0" presId="urn:microsoft.com/office/officeart/2005/8/layout/hierarchy4"/>
    <dgm:cxn modelId="{B260FF95-A248-45C6-9FC9-576BBCA2F046}" type="presParOf" srcId="{B0AA3515-5582-455A-BE82-10A6474C799E}" destId="{E2F258AC-3740-489C-BD90-F2834FB47B7E}" srcOrd="2" destOrd="0" presId="urn:microsoft.com/office/officeart/2005/8/layout/hierarchy4"/>
    <dgm:cxn modelId="{163CB6D1-9FEA-413F-90A9-6E3A87B692BB}" type="presParOf" srcId="{E2F258AC-3740-489C-BD90-F2834FB47B7E}" destId="{29D4598C-8668-4E6A-8BE1-66D3ACF390EB}" srcOrd="0" destOrd="0" presId="urn:microsoft.com/office/officeart/2005/8/layout/hierarchy4"/>
    <dgm:cxn modelId="{E5949FCA-2E30-4E14-8778-ED1A05E8C1BE}" type="presParOf" srcId="{29D4598C-8668-4E6A-8BE1-66D3ACF390EB}" destId="{FA1D4F85-BC89-495E-A0AF-D4D88FB0C42F}" srcOrd="0" destOrd="0" presId="urn:microsoft.com/office/officeart/2005/8/layout/hierarchy4"/>
    <dgm:cxn modelId="{3AFE8C3D-5875-4A4D-8D79-6245F9A575E4}" type="presParOf" srcId="{29D4598C-8668-4E6A-8BE1-66D3ACF390EB}" destId="{CFB88028-226F-45F8-9744-D6B4C277ED46}" srcOrd="1" destOrd="0" presId="urn:microsoft.com/office/officeart/2005/8/layout/hierarchy4"/>
    <dgm:cxn modelId="{B8F49340-6DD1-4D6F-8B55-A7A1DFAD6C5A}" type="presParOf" srcId="{29D4598C-8668-4E6A-8BE1-66D3ACF390EB}" destId="{4FFF561E-B5B7-4868-A5AC-0F7609BA6C30}" srcOrd="2" destOrd="0" presId="urn:microsoft.com/office/officeart/2005/8/layout/hierarchy4"/>
    <dgm:cxn modelId="{3939AD5B-3071-48EA-9C91-5D6AEA0F23E9}" type="presParOf" srcId="{4FFF561E-B5B7-4868-A5AC-0F7609BA6C30}" destId="{4843C4B9-F338-498C-8936-730F6C754F27}" srcOrd="0" destOrd="0" presId="urn:microsoft.com/office/officeart/2005/8/layout/hierarchy4"/>
    <dgm:cxn modelId="{F0541D1F-36AC-4827-A06F-A787D19EB6C1}" type="presParOf" srcId="{4843C4B9-F338-498C-8936-730F6C754F27}" destId="{CD60A892-5687-4ADF-8CD0-9CAEE132E14B}" srcOrd="0" destOrd="0" presId="urn:microsoft.com/office/officeart/2005/8/layout/hierarchy4"/>
    <dgm:cxn modelId="{249BAD64-F800-45B4-9092-0BC4739DA181}" type="presParOf" srcId="{4843C4B9-F338-498C-8936-730F6C754F27}" destId="{A8513239-4CDE-4F60-B538-54519D02A3A0}" srcOrd="1" destOrd="0" presId="urn:microsoft.com/office/officeart/2005/8/layout/hierarchy4"/>
    <dgm:cxn modelId="{B5C86017-3EAA-4481-AA44-64E1B93671C7}" type="presParOf" srcId="{4FFF561E-B5B7-4868-A5AC-0F7609BA6C30}" destId="{69C2D0C7-D1A1-4BAD-846B-CCE9889102CF}" srcOrd="1" destOrd="0" presId="urn:microsoft.com/office/officeart/2005/8/layout/hierarchy4"/>
    <dgm:cxn modelId="{6E776A76-9DAA-4252-8900-AA435AA65ECB}" type="presParOf" srcId="{4FFF561E-B5B7-4868-A5AC-0F7609BA6C30}" destId="{629F4346-D1BC-4A7B-85A1-A2641E5D1B33}" srcOrd="2" destOrd="0" presId="urn:microsoft.com/office/officeart/2005/8/layout/hierarchy4"/>
    <dgm:cxn modelId="{AF6E2480-A91C-470A-9D1B-C9BDCB6EFAD3}" type="presParOf" srcId="{629F4346-D1BC-4A7B-85A1-A2641E5D1B33}" destId="{2B2FF612-F4C1-4585-B03F-34AC70884675}" srcOrd="0" destOrd="0" presId="urn:microsoft.com/office/officeart/2005/8/layout/hierarchy4"/>
    <dgm:cxn modelId="{6ECCA634-B95F-4627-9906-F09EF1ADCB91}" type="presParOf" srcId="{629F4346-D1BC-4A7B-85A1-A2641E5D1B33}" destId="{8C2EDCDA-171B-4BC2-8B76-85DB1BD480B1}" srcOrd="1" destOrd="0" presId="urn:microsoft.com/office/officeart/2005/8/layout/hierarchy4"/>
    <dgm:cxn modelId="{688960A7-EA4C-4FDE-B6D2-85F972B83436}" type="presParOf" srcId="{E2F258AC-3740-489C-BD90-F2834FB47B7E}" destId="{B87737D3-A726-40B0-AF01-C70A74D3779F}" srcOrd="1" destOrd="0" presId="urn:microsoft.com/office/officeart/2005/8/layout/hierarchy4"/>
    <dgm:cxn modelId="{E64D03F3-4523-445E-90BC-D517E280888E}" type="presParOf" srcId="{E2F258AC-3740-489C-BD90-F2834FB47B7E}" destId="{9AE7E77D-F791-4329-83D0-5CE0C5FF3597}" srcOrd="2" destOrd="0" presId="urn:microsoft.com/office/officeart/2005/8/layout/hierarchy4"/>
    <dgm:cxn modelId="{4C07C2EE-D92F-4C91-8C6E-64A3E15FF7DB}" type="presParOf" srcId="{9AE7E77D-F791-4329-83D0-5CE0C5FF3597}" destId="{F90AE658-83B2-4CEA-9C3F-69ED1016E65D}" srcOrd="0" destOrd="0" presId="urn:microsoft.com/office/officeart/2005/8/layout/hierarchy4"/>
    <dgm:cxn modelId="{6FD64E7C-118A-44F3-A2F4-2784B093E596}" type="presParOf" srcId="{9AE7E77D-F791-4329-83D0-5CE0C5FF3597}" destId="{077F5CAE-F904-4556-9C98-9D1AE21C80FD}" srcOrd="1" destOrd="0" presId="urn:microsoft.com/office/officeart/2005/8/layout/hierarchy4"/>
    <dgm:cxn modelId="{8B03C423-DE1B-48D2-AEB2-A2E6ADF58E3A}" type="presParOf" srcId="{9AE7E77D-F791-4329-83D0-5CE0C5FF3597}" destId="{5CCAA9F2-F59D-4AC9-B86E-A65513DA5824}" srcOrd="2" destOrd="0" presId="urn:microsoft.com/office/officeart/2005/8/layout/hierarchy4"/>
    <dgm:cxn modelId="{1DE58D38-BB9B-4BC3-824D-61AC56CBBCC2}" type="presParOf" srcId="{5CCAA9F2-F59D-4AC9-B86E-A65513DA5824}" destId="{0ACB345C-8830-4AC6-B9D6-698ADB6350D3}" srcOrd="0" destOrd="0" presId="urn:microsoft.com/office/officeart/2005/8/layout/hierarchy4"/>
    <dgm:cxn modelId="{04D5C141-484A-4971-B404-D12887CE1BEE}" type="presParOf" srcId="{0ACB345C-8830-4AC6-B9D6-698ADB6350D3}" destId="{567783C6-C632-4BCA-9DBB-C4A3C3A12604}" srcOrd="0" destOrd="0" presId="urn:microsoft.com/office/officeart/2005/8/layout/hierarchy4"/>
    <dgm:cxn modelId="{52A6608E-EA99-4160-8CF2-636414B0778A}" type="presParOf" srcId="{0ACB345C-8830-4AC6-B9D6-698ADB6350D3}" destId="{C11AD161-A8EC-47A5-953D-4A17F858F127}" srcOrd="1" destOrd="0" presId="urn:microsoft.com/office/officeart/2005/8/layout/hierarchy4"/>
    <dgm:cxn modelId="{ABFE389C-4765-41D8-B60A-531B8FD8814D}" type="presParOf" srcId="{08DCDF38-1FA0-4045-9FF4-836F26715CEF}" destId="{D6E2B335-0DF5-4533-99B6-B26CE7BF4008}" srcOrd="1" destOrd="0" presId="urn:microsoft.com/office/officeart/2005/8/layout/hierarchy4"/>
    <dgm:cxn modelId="{9643AB79-75E0-4D76-A80B-41F85B426F9F}" type="presParOf" srcId="{08DCDF38-1FA0-4045-9FF4-836F26715CEF}" destId="{71DE02EA-A73A-45D6-B8C8-BF43BE0C5146}" srcOrd="2" destOrd="0" presId="urn:microsoft.com/office/officeart/2005/8/layout/hierarchy4"/>
    <dgm:cxn modelId="{F6D5B31C-B394-4069-8366-96D4C298C9E8}" type="presParOf" srcId="{71DE02EA-A73A-45D6-B8C8-BF43BE0C5146}" destId="{89B4E42C-556F-43D3-89C9-D494FD503BDC}" srcOrd="0" destOrd="0" presId="urn:microsoft.com/office/officeart/2005/8/layout/hierarchy4"/>
    <dgm:cxn modelId="{CF625DE0-C9A4-473A-8429-F8AA64BA1321}" type="presParOf" srcId="{71DE02EA-A73A-45D6-B8C8-BF43BE0C5146}" destId="{484EADF4-A201-4117-9C81-990674D08134}" srcOrd="1" destOrd="0" presId="urn:microsoft.com/office/officeart/2005/8/layout/hierarchy4"/>
    <dgm:cxn modelId="{FCC51E67-2427-48D0-B42E-98225076C627}" type="presParOf" srcId="{71DE02EA-A73A-45D6-B8C8-BF43BE0C5146}" destId="{D8C8ADAB-AFB0-4FBE-99D8-B4C778B10FC7}" srcOrd="2" destOrd="0" presId="urn:microsoft.com/office/officeart/2005/8/layout/hierarchy4"/>
    <dgm:cxn modelId="{BC5D0A0A-916A-4821-8402-829C21AE0A3E}" type="presParOf" srcId="{D8C8ADAB-AFB0-4FBE-99D8-B4C778B10FC7}" destId="{BE17348A-CC85-42B2-ADF7-6421E628EFFB}" srcOrd="0" destOrd="0" presId="urn:microsoft.com/office/officeart/2005/8/layout/hierarchy4"/>
    <dgm:cxn modelId="{5A45CCC2-1440-4658-ABC1-9558749E57A2}" type="presParOf" srcId="{BE17348A-CC85-42B2-ADF7-6421E628EFFB}" destId="{3B352AA2-F54A-46E5-8452-D29466194026}" srcOrd="0" destOrd="0" presId="urn:microsoft.com/office/officeart/2005/8/layout/hierarchy4"/>
    <dgm:cxn modelId="{2B331150-8CE0-4B97-BCA2-9B1AD73EA2E1}" type="presParOf" srcId="{BE17348A-CC85-42B2-ADF7-6421E628EFFB}" destId="{EE7934B7-B7A2-41FE-9551-3720C64E637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3D8162-ACA9-4F96-B9B3-2C677C68F123}" type="doc">
      <dgm:prSet loTypeId="urn:microsoft.com/office/officeart/2005/8/layout/default#1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65EF1BF5-7F2F-4045-9A6A-5A6AF12458E9}">
      <dgm:prSet/>
      <dgm:spPr/>
      <dgm:t>
        <a:bodyPr/>
        <a:lstStyle/>
        <a:p>
          <a:r>
            <a:rPr lang="ru-RU" dirty="0" smtClean="0"/>
            <a:t>6  отделений социального обслуживания на дому</a:t>
          </a:r>
          <a:endParaRPr lang="ru-RU" dirty="0"/>
        </a:p>
      </dgm:t>
    </dgm:pt>
    <dgm:pt modelId="{B2260018-9B7D-4DDF-A339-69BE0C5B8E9B}" type="parTrans" cxnId="{A2E1F81B-B699-4A73-8CE5-51885D219F9E}">
      <dgm:prSet/>
      <dgm:spPr/>
      <dgm:t>
        <a:bodyPr/>
        <a:lstStyle/>
        <a:p>
          <a:endParaRPr lang="ru-RU"/>
        </a:p>
      </dgm:t>
    </dgm:pt>
    <dgm:pt modelId="{C4B63D55-8A66-4B82-9E1C-347A51C7559A}" type="sibTrans" cxnId="{A2E1F81B-B699-4A73-8CE5-51885D219F9E}">
      <dgm:prSet/>
      <dgm:spPr/>
      <dgm:t>
        <a:bodyPr/>
        <a:lstStyle/>
        <a:p>
          <a:endParaRPr lang="ru-RU"/>
        </a:p>
      </dgm:t>
    </dgm:pt>
    <dgm:pt modelId="{02EEE530-6352-430F-848D-178A49ABDF47}">
      <dgm:prSet/>
      <dgm:spPr/>
      <dgm:t>
        <a:bodyPr/>
        <a:lstStyle/>
        <a:p>
          <a:r>
            <a:rPr lang="ru-RU" dirty="0" smtClean="0"/>
            <a:t>Отделение социальной реабилитации инвалидов</a:t>
          </a:r>
          <a:endParaRPr lang="ru-RU" dirty="0"/>
        </a:p>
      </dgm:t>
    </dgm:pt>
    <dgm:pt modelId="{5EAB86D6-950A-4299-BFBE-2DFB12336A05}" type="parTrans" cxnId="{4D5557A4-2A40-488F-885A-F8E85E98575F}">
      <dgm:prSet/>
      <dgm:spPr/>
      <dgm:t>
        <a:bodyPr/>
        <a:lstStyle/>
        <a:p>
          <a:endParaRPr lang="ru-RU"/>
        </a:p>
      </dgm:t>
    </dgm:pt>
    <dgm:pt modelId="{7EEA9359-1CDF-4053-950E-863A56D26764}" type="sibTrans" cxnId="{4D5557A4-2A40-488F-885A-F8E85E98575F}">
      <dgm:prSet/>
      <dgm:spPr/>
      <dgm:t>
        <a:bodyPr/>
        <a:lstStyle/>
        <a:p>
          <a:endParaRPr lang="ru-RU"/>
        </a:p>
      </dgm:t>
    </dgm:pt>
    <dgm:pt modelId="{604B9AD8-1B93-4F0A-A7E2-7BA7C7AAB52F}">
      <dgm:prSet/>
      <dgm:spPr/>
      <dgm:t>
        <a:bodyPr/>
        <a:lstStyle/>
        <a:p>
          <a:r>
            <a:rPr lang="ru-RU" dirty="0" smtClean="0"/>
            <a:t>Отделение дневного пребывания </a:t>
          </a:r>
          <a:endParaRPr lang="ru-RU" dirty="0"/>
        </a:p>
      </dgm:t>
    </dgm:pt>
    <dgm:pt modelId="{09AA7AB7-E61D-459E-99DC-2F95EFAD940B}" type="parTrans" cxnId="{9B034A16-31AA-4226-8376-2FAE4F4FDD00}">
      <dgm:prSet/>
      <dgm:spPr/>
      <dgm:t>
        <a:bodyPr/>
        <a:lstStyle/>
        <a:p>
          <a:endParaRPr lang="ru-RU"/>
        </a:p>
      </dgm:t>
    </dgm:pt>
    <dgm:pt modelId="{A0233C77-FDC0-427A-B21D-1D5832C89625}" type="sibTrans" cxnId="{9B034A16-31AA-4226-8376-2FAE4F4FDD00}">
      <dgm:prSet/>
      <dgm:spPr/>
      <dgm:t>
        <a:bodyPr/>
        <a:lstStyle/>
        <a:p>
          <a:endParaRPr lang="ru-RU"/>
        </a:p>
      </dgm:t>
    </dgm:pt>
    <dgm:pt modelId="{A696F390-3335-4E56-A424-4BEB5ACB2A63}">
      <dgm:prSet/>
      <dgm:spPr/>
      <dgm:t>
        <a:bodyPr/>
        <a:lstStyle/>
        <a:p>
          <a:r>
            <a:rPr lang="ru-RU" dirty="0" smtClean="0"/>
            <a:t>Отделение</a:t>
          </a:r>
        </a:p>
        <a:p>
          <a:r>
            <a:rPr lang="ru-RU" dirty="0" smtClean="0"/>
            <a:t> </a:t>
          </a:r>
          <a:r>
            <a:rPr lang="ru-RU" b="0" dirty="0" smtClean="0"/>
            <a:t>Сектора "Мобильная Социальная Служба"</a:t>
          </a:r>
          <a:endParaRPr lang="ru-RU" b="0" dirty="0"/>
        </a:p>
      </dgm:t>
    </dgm:pt>
    <dgm:pt modelId="{A6C60BD4-515E-4215-BB92-020A01596C80}" type="parTrans" cxnId="{52601EE7-A999-4B0D-BA34-8597106E3677}">
      <dgm:prSet/>
      <dgm:spPr/>
      <dgm:t>
        <a:bodyPr/>
        <a:lstStyle/>
        <a:p>
          <a:endParaRPr lang="ru-RU"/>
        </a:p>
      </dgm:t>
    </dgm:pt>
    <dgm:pt modelId="{FE01EBF0-7C94-475D-8851-D9944E0D60C1}" type="sibTrans" cxnId="{52601EE7-A999-4B0D-BA34-8597106E3677}">
      <dgm:prSet/>
      <dgm:spPr/>
      <dgm:t>
        <a:bodyPr/>
        <a:lstStyle/>
        <a:p>
          <a:endParaRPr lang="ru-RU"/>
        </a:p>
      </dgm:t>
    </dgm:pt>
    <dgm:pt modelId="{B19092E0-13C4-46E2-85C4-7CBB832C8803}">
      <dgm:prSet/>
      <dgm:spPr/>
      <dgm:t>
        <a:bodyPr/>
        <a:lstStyle/>
        <a:p>
          <a:r>
            <a:rPr lang="ru-RU" dirty="0" smtClean="0"/>
            <a:t>Отделение </a:t>
          </a:r>
        </a:p>
        <a:p>
          <a:r>
            <a:rPr lang="ru-RU" dirty="0" smtClean="0"/>
            <a:t>срочного</a:t>
          </a:r>
        </a:p>
        <a:p>
          <a:r>
            <a:rPr lang="ru-RU" dirty="0" smtClean="0"/>
            <a:t>социального</a:t>
          </a:r>
        </a:p>
        <a:p>
          <a:r>
            <a:rPr lang="ru-RU" dirty="0" smtClean="0"/>
            <a:t>обслуживания</a:t>
          </a:r>
          <a:endParaRPr lang="ru-RU" dirty="0"/>
        </a:p>
      </dgm:t>
    </dgm:pt>
    <dgm:pt modelId="{86F64291-1803-4DF2-A1D4-AD8FB396F50E}" type="parTrans" cxnId="{88D2C707-2CED-4FA2-A403-BC906D7C29F6}">
      <dgm:prSet/>
      <dgm:spPr/>
      <dgm:t>
        <a:bodyPr/>
        <a:lstStyle/>
        <a:p>
          <a:endParaRPr lang="ru-RU"/>
        </a:p>
      </dgm:t>
    </dgm:pt>
    <dgm:pt modelId="{CF42FD4F-D63C-4990-B8D0-3B558ED196C9}" type="sibTrans" cxnId="{88D2C707-2CED-4FA2-A403-BC906D7C29F6}">
      <dgm:prSet/>
      <dgm:spPr/>
      <dgm:t>
        <a:bodyPr/>
        <a:lstStyle/>
        <a:p>
          <a:endParaRPr lang="ru-RU"/>
        </a:p>
      </dgm:t>
    </dgm:pt>
    <dgm:pt modelId="{9A84FE58-64A5-4E8E-BFFD-E0D16BDDC58B}">
      <dgm:prSet/>
      <dgm:spPr/>
      <dgm:t>
        <a:bodyPr/>
        <a:lstStyle/>
        <a:p>
          <a:r>
            <a:rPr lang="ru-RU" dirty="0" smtClean="0"/>
            <a:t>Отделение </a:t>
          </a:r>
        </a:p>
        <a:p>
          <a:r>
            <a:rPr lang="ru-RU" dirty="0" smtClean="0"/>
            <a:t>АУП</a:t>
          </a:r>
          <a:endParaRPr lang="ru-RU" dirty="0"/>
        </a:p>
      </dgm:t>
    </dgm:pt>
    <dgm:pt modelId="{356F037D-2CCC-48F1-B40B-D3859982A0BB}" type="parTrans" cxnId="{EEE27131-3314-4B4B-899D-22F24763BC5C}">
      <dgm:prSet/>
      <dgm:spPr/>
      <dgm:t>
        <a:bodyPr/>
        <a:lstStyle/>
        <a:p>
          <a:endParaRPr lang="ru-RU"/>
        </a:p>
      </dgm:t>
    </dgm:pt>
    <dgm:pt modelId="{3AA08E5F-9153-491E-9EC8-C7BAA9B838D6}" type="sibTrans" cxnId="{EEE27131-3314-4B4B-899D-22F24763BC5C}">
      <dgm:prSet/>
      <dgm:spPr/>
      <dgm:t>
        <a:bodyPr/>
        <a:lstStyle/>
        <a:p>
          <a:endParaRPr lang="ru-RU"/>
        </a:p>
      </dgm:t>
    </dgm:pt>
    <dgm:pt modelId="{4E56F277-274B-4B92-BECA-3CC075A350FF}">
      <dgm:prSet/>
      <dgm:spPr/>
      <dgm:t>
        <a:bodyPr/>
        <a:lstStyle/>
        <a:p>
          <a:r>
            <a:rPr lang="ru-RU" dirty="0" smtClean="0"/>
            <a:t>Пункт выдачи ТСР</a:t>
          </a:r>
          <a:endParaRPr lang="ru-RU" dirty="0"/>
        </a:p>
      </dgm:t>
    </dgm:pt>
    <dgm:pt modelId="{E158DE63-2CB4-4F50-B4BA-117587985D73}" type="parTrans" cxnId="{6A7FD5E1-29EC-43E3-BD71-CC54D3C0B97B}">
      <dgm:prSet/>
      <dgm:spPr/>
      <dgm:t>
        <a:bodyPr/>
        <a:lstStyle/>
        <a:p>
          <a:endParaRPr lang="ru-RU"/>
        </a:p>
      </dgm:t>
    </dgm:pt>
    <dgm:pt modelId="{51F7DB39-76A0-4CCD-B132-64551219CB6D}" type="sibTrans" cxnId="{6A7FD5E1-29EC-43E3-BD71-CC54D3C0B97B}">
      <dgm:prSet/>
      <dgm:spPr/>
      <dgm:t>
        <a:bodyPr/>
        <a:lstStyle/>
        <a:p>
          <a:endParaRPr lang="ru-RU"/>
        </a:p>
      </dgm:t>
    </dgm:pt>
    <dgm:pt modelId="{DED77A64-723D-4227-B970-E7AF2BEA0B5E}">
      <dgm:prSet/>
      <dgm:spPr/>
      <dgm:t>
        <a:bodyPr/>
        <a:lstStyle/>
        <a:p>
          <a:r>
            <a:rPr lang="ru-RU" dirty="0" smtClean="0"/>
            <a:t>Филиал</a:t>
          </a:r>
        </a:p>
        <a:p>
          <a:r>
            <a:rPr lang="ru-RU" dirty="0" smtClean="0"/>
            <a:t> «Северное Бутово»</a:t>
          </a:r>
          <a:endParaRPr lang="ru-RU" dirty="0"/>
        </a:p>
      </dgm:t>
    </dgm:pt>
    <dgm:pt modelId="{96482450-48A8-4D9C-8E5F-1B39807D2D1E}" type="parTrans" cxnId="{8E4F88A3-3873-4825-9CF2-F8EF5037A1D4}">
      <dgm:prSet/>
      <dgm:spPr/>
      <dgm:t>
        <a:bodyPr/>
        <a:lstStyle/>
        <a:p>
          <a:endParaRPr lang="ru-RU"/>
        </a:p>
      </dgm:t>
    </dgm:pt>
    <dgm:pt modelId="{FA34BF52-C2C3-49DB-894C-5ED04FEBB852}" type="sibTrans" cxnId="{8E4F88A3-3873-4825-9CF2-F8EF5037A1D4}">
      <dgm:prSet/>
      <dgm:spPr/>
      <dgm:t>
        <a:bodyPr/>
        <a:lstStyle/>
        <a:p>
          <a:endParaRPr lang="ru-RU"/>
        </a:p>
      </dgm:t>
    </dgm:pt>
    <dgm:pt modelId="{B9B2F8B4-66B2-4AA2-9AAF-F5C3212FEADB}" type="pres">
      <dgm:prSet presAssocID="{5A3D8162-ACA9-4F96-B9B3-2C677C68F12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8197FF-D25C-4589-AFC8-8D0756CA5BD8}" type="pres">
      <dgm:prSet presAssocID="{65EF1BF5-7F2F-4045-9A6A-5A6AF12458E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872CF9-493A-42CB-8FFF-D3B17D43177A}" type="pres">
      <dgm:prSet presAssocID="{C4B63D55-8A66-4B82-9E1C-347A51C7559A}" presName="sibTrans" presStyleCnt="0"/>
      <dgm:spPr/>
      <dgm:t>
        <a:bodyPr/>
        <a:lstStyle/>
        <a:p>
          <a:endParaRPr lang="ru-RU"/>
        </a:p>
      </dgm:t>
    </dgm:pt>
    <dgm:pt modelId="{84226F0F-39B1-4CE6-A0D5-15C338A75310}" type="pres">
      <dgm:prSet presAssocID="{604B9AD8-1B93-4F0A-A7E2-7BA7C7AAB52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E86AF-24B0-4E8B-AE70-ADFFF9A03F9F}" type="pres">
      <dgm:prSet presAssocID="{A0233C77-FDC0-427A-B21D-1D5832C89625}" presName="sibTrans" presStyleCnt="0"/>
      <dgm:spPr/>
      <dgm:t>
        <a:bodyPr/>
        <a:lstStyle/>
        <a:p>
          <a:endParaRPr lang="ru-RU"/>
        </a:p>
      </dgm:t>
    </dgm:pt>
    <dgm:pt modelId="{7B7568E3-7CFE-4AF0-802D-5144DF217600}" type="pres">
      <dgm:prSet presAssocID="{02EEE530-6352-430F-848D-178A49ABDF4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89456-CFEE-434C-8886-1D77C1513CEA}" type="pres">
      <dgm:prSet presAssocID="{7EEA9359-1CDF-4053-950E-863A56D26764}" presName="sibTrans" presStyleCnt="0"/>
      <dgm:spPr/>
    </dgm:pt>
    <dgm:pt modelId="{AD1BB48F-0562-42EB-97B5-873B46DCB49F}" type="pres">
      <dgm:prSet presAssocID="{A696F390-3335-4E56-A424-4BEB5ACB2A63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2E72D0-8724-42D8-A386-2D440218EA50}" type="pres">
      <dgm:prSet presAssocID="{FE01EBF0-7C94-475D-8851-D9944E0D60C1}" presName="sibTrans" presStyleCnt="0"/>
      <dgm:spPr/>
    </dgm:pt>
    <dgm:pt modelId="{DDDFB04E-86C0-4A4E-95A6-C56BF5D31FFC}" type="pres">
      <dgm:prSet presAssocID="{B19092E0-13C4-46E2-85C4-7CBB832C880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D4FFDD-D4DA-4694-B379-0FC50C265BB5}" type="pres">
      <dgm:prSet presAssocID="{CF42FD4F-D63C-4990-B8D0-3B558ED196C9}" presName="sibTrans" presStyleCnt="0"/>
      <dgm:spPr/>
    </dgm:pt>
    <dgm:pt modelId="{19D9BB1E-4449-48F0-8A94-D6B5D97BC415}" type="pres">
      <dgm:prSet presAssocID="{9A84FE58-64A5-4E8E-BFFD-E0D16BDDC58B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F89920-C54A-4003-949F-9FC8C4D601E2}" type="pres">
      <dgm:prSet presAssocID="{3AA08E5F-9153-491E-9EC8-C7BAA9B838D6}" presName="sibTrans" presStyleCnt="0"/>
      <dgm:spPr/>
    </dgm:pt>
    <dgm:pt modelId="{9E38D643-C9FE-431E-9F61-58DD2F0D7AFB}" type="pres">
      <dgm:prSet presAssocID="{4E56F277-274B-4B92-BECA-3CC075A350FF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ED826-FD77-4261-AE8A-1460E3E80D4D}" type="pres">
      <dgm:prSet presAssocID="{51F7DB39-76A0-4CCD-B132-64551219CB6D}" presName="sibTrans" presStyleCnt="0"/>
      <dgm:spPr/>
    </dgm:pt>
    <dgm:pt modelId="{7E8C23DF-461D-4D8F-918C-6F9A0BE4C0DD}" type="pres">
      <dgm:prSet presAssocID="{DED77A64-723D-4227-B970-E7AF2BEA0B5E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04DAEA-BC57-45CF-9B9F-B1649ED0903D}" type="presOf" srcId="{9A84FE58-64A5-4E8E-BFFD-E0D16BDDC58B}" destId="{19D9BB1E-4449-48F0-8A94-D6B5D97BC415}" srcOrd="0" destOrd="0" presId="urn:microsoft.com/office/officeart/2005/8/layout/default#1"/>
    <dgm:cxn modelId="{52601EE7-A999-4B0D-BA34-8597106E3677}" srcId="{5A3D8162-ACA9-4F96-B9B3-2C677C68F123}" destId="{A696F390-3335-4E56-A424-4BEB5ACB2A63}" srcOrd="3" destOrd="0" parTransId="{A6C60BD4-515E-4215-BB92-020A01596C80}" sibTransId="{FE01EBF0-7C94-475D-8851-D9944E0D60C1}"/>
    <dgm:cxn modelId="{A2E1F81B-B699-4A73-8CE5-51885D219F9E}" srcId="{5A3D8162-ACA9-4F96-B9B3-2C677C68F123}" destId="{65EF1BF5-7F2F-4045-9A6A-5A6AF12458E9}" srcOrd="0" destOrd="0" parTransId="{B2260018-9B7D-4DDF-A339-69BE0C5B8E9B}" sibTransId="{C4B63D55-8A66-4B82-9E1C-347A51C7559A}"/>
    <dgm:cxn modelId="{8E4F88A3-3873-4825-9CF2-F8EF5037A1D4}" srcId="{5A3D8162-ACA9-4F96-B9B3-2C677C68F123}" destId="{DED77A64-723D-4227-B970-E7AF2BEA0B5E}" srcOrd="7" destOrd="0" parTransId="{96482450-48A8-4D9C-8E5F-1B39807D2D1E}" sibTransId="{FA34BF52-C2C3-49DB-894C-5ED04FEBB852}"/>
    <dgm:cxn modelId="{9E28E627-0417-4069-92DA-AAD501F04885}" type="presOf" srcId="{5A3D8162-ACA9-4F96-B9B3-2C677C68F123}" destId="{B9B2F8B4-66B2-4AA2-9AAF-F5C3212FEADB}" srcOrd="0" destOrd="0" presId="urn:microsoft.com/office/officeart/2005/8/layout/default#1"/>
    <dgm:cxn modelId="{7A9438D0-4510-49EC-AB0C-4C6BACCA4F1A}" type="presOf" srcId="{65EF1BF5-7F2F-4045-9A6A-5A6AF12458E9}" destId="{908197FF-D25C-4589-AFC8-8D0756CA5BD8}" srcOrd="0" destOrd="0" presId="urn:microsoft.com/office/officeart/2005/8/layout/default#1"/>
    <dgm:cxn modelId="{9B034A16-31AA-4226-8376-2FAE4F4FDD00}" srcId="{5A3D8162-ACA9-4F96-B9B3-2C677C68F123}" destId="{604B9AD8-1B93-4F0A-A7E2-7BA7C7AAB52F}" srcOrd="1" destOrd="0" parTransId="{09AA7AB7-E61D-459E-99DC-2F95EFAD940B}" sibTransId="{A0233C77-FDC0-427A-B21D-1D5832C89625}"/>
    <dgm:cxn modelId="{E113A69F-A8F6-4C21-A686-44B8176E5B1E}" type="presOf" srcId="{DED77A64-723D-4227-B970-E7AF2BEA0B5E}" destId="{7E8C23DF-461D-4D8F-918C-6F9A0BE4C0DD}" srcOrd="0" destOrd="0" presId="urn:microsoft.com/office/officeart/2005/8/layout/default#1"/>
    <dgm:cxn modelId="{D0886367-3B98-4201-B343-BB18224621F2}" type="presOf" srcId="{B19092E0-13C4-46E2-85C4-7CBB832C8803}" destId="{DDDFB04E-86C0-4A4E-95A6-C56BF5D31FFC}" srcOrd="0" destOrd="0" presId="urn:microsoft.com/office/officeart/2005/8/layout/default#1"/>
    <dgm:cxn modelId="{6A7FD5E1-29EC-43E3-BD71-CC54D3C0B97B}" srcId="{5A3D8162-ACA9-4F96-B9B3-2C677C68F123}" destId="{4E56F277-274B-4B92-BECA-3CC075A350FF}" srcOrd="6" destOrd="0" parTransId="{E158DE63-2CB4-4F50-B4BA-117587985D73}" sibTransId="{51F7DB39-76A0-4CCD-B132-64551219CB6D}"/>
    <dgm:cxn modelId="{4D5557A4-2A40-488F-885A-F8E85E98575F}" srcId="{5A3D8162-ACA9-4F96-B9B3-2C677C68F123}" destId="{02EEE530-6352-430F-848D-178A49ABDF47}" srcOrd="2" destOrd="0" parTransId="{5EAB86D6-950A-4299-BFBE-2DFB12336A05}" sibTransId="{7EEA9359-1CDF-4053-950E-863A56D26764}"/>
    <dgm:cxn modelId="{6A74AC0F-2ECA-4F91-A7CA-94F8F57002C6}" type="presOf" srcId="{02EEE530-6352-430F-848D-178A49ABDF47}" destId="{7B7568E3-7CFE-4AF0-802D-5144DF217600}" srcOrd="0" destOrd="0" presId="urn:microsoft.com/office/officeart/2005/8/layout/default#1"/>
    <dgm:cxn modelId="{6E639270-9B6B-4557-B6BB-A3A7B9020B9F}" type="presOf" srcId="{4E56F277-274B-4B92-BECA-3CC075A350FF}" destId="{9E38D643-C9FE-431E-9F61-58DD2F0D7AFB}" srcOrd="0" destOrd="0" presId="urn:microsoft.com/office/officeart/2005/8/layout/default#1"/>
    <dgm:cxn modelId="{EEE27131-3314-4B4B-899D-22F24763BC5C}" srcId="{5A3D8162-ACA9-4F96-B9B3-2C677C68F123}" destId="{9A84FE58-64A5-4E8E-BFFD-E0D16BDDC58B}" srcOrd="5" destOrd="0" parTransId="{356F037D-2CCC-48F1-B40B-D3859982A0BB}" sibTransId="{3AA08E5F-9153-491E-9EC8-C7BAA9B838D6}"/>
    <dgm:cxn modelId="{20A332BE-5DEC-417D-927D-5584D9FAED40}" type="presOf" srcId="{A696F390-3335-4E56-A424-4BEB5ACB2A63}" destId="{AD1BB48F-0562-42EB-97B5-873B46DCB49F}" srcOrd="0" destOrd="0" presId="urn:microsoft.com/office/officeart/2005/8/layout/default#1"/>
    <dgm:cxn modelId="{15349EDA-46F5-42DE-9554-E441997EEAAE}" type="presOf" srcId="{604B9AD8-1B93-4F0A-A7E2-7BA7C7AAB52F}" destId="{84226F0F-39B1-4CE6-A0D5-15C338A75310}" srcOrd="0" destOrd="0" presId="urn:microsoft.com/office/officeart/2005/8/layout/default#1"/>
    <dgm:cxn modelId="{88D2C707-2CED-4FA2-A403-BC906D7C29F6}" srcId="{5A3D8162-ACA9-4F96-B9B3-2C677C68F123}" destId="{B19092E0-13C4-46E2-85C4-7CBB832C8803}" srcOrd="4" destOrd="0" parTransId="{86F64291-1803-4DF2-A1D4-AD8FB396F50E}" sibTransId="{CF42FD4F-D63C-4990-B8D0-3B558ED196C9}"/>
    <dgm:cxn modelId="{F999F482-B82E-45AB-BB3C-0CECA1AC7738}" type="presParOf" srcId="{B9B2F8B4-66B2-4AA2-9AAF-F5C3212FEADB}" destId="{908197FF-D25C-4589-AFC8-8D0756CA5BD8}" srcOrd="0" destOrd="0" presId="urn:microsoft.com/office/officeart/2005/8/layout/default#1"/>
    <dgm:cxn modelId="{969DB651-F709-4644-AF8B-707471E4D85B}" type="presParOf" srcId="{B9B2F8B4-66B2-4AA2-9AAF-F5C3212FEADB}" destId="{49872CF9-493A-42CB-8FFF-D3B17D43177A}" srcOrd="1" destOrd="0" presId="urn:microsoft.com/office/officeart/2005/8/layout/default#1"/>
    <dgm:cxn modelId="{B116169B-8B74-45C4-95EF-9C0437921D36}" type="presParOf" srcId="{B9B2F8B4-66B2-4AA2-9AAF-F5C3212FEADB}" destId="{84226F0F-39B1-4CE6-A0D5-15C338A75310}" srcOrd="2" destOrd="0" presId="urn:microsoft.com/office/officeart/2005/8/layout/default#1"/>
    <dgm:cxn modelId="{29C8F0AF-C6A1-4BBB-918F-4C14CCC34ECA}" type="presParOf" srcId="{B9B2F8B4-66B2-4AA2-9AAF-F5C3212FEADB}" destId="{2E6E86AF-24B0-4E8B-AE70-ADFFF9A03F9F}" srcOrd="3" destOrd="0" presId="urn:microsoft.com/office/officeart/2005/8/layout/default#1"/>
    <dgm:cxn modelId="{9C1001BB-2AC0-48EA-BECD-8B2314D63CAF}" type="presParOf" srcId="{B9B2F8B4-66B2-4AA2-9AAF-F5C3212FEADB}" destId="{7B7568E3-7CFE-4AF0-802D-5144DF217600}" srcOrd="4" destOrd="0" presId="urn:microsoft.com/office/officeart/2005/8/layout/default#1"/>
    <dgm:cxn modelId="{19962E36-9933-4EF9-B88D-12EEB5242381}" type="presParOf" srcId="{B9B2F8B4-66B2-4AA2-9AAF-F5C3212FEADB}" destId="{77B89456-CFEE-434C-8886-1D77C1513CEA}" srcOrd="5" destOrd="0" presId="urn:microsoft.com/office/officeart/2005/8/layout/default#1"/>
    <dgm:cxn modelId="{10D796C0-9949-464D-8D71-36441CE5E200}" type="presParOf" srcId="{B9B2F8B4-66B2-4AA2-9AAF-F5C3212FEADB}" destId="{AD1BB48F-0562-42EB-97B5-873B46DCB49F}" srcOrd="6" destOrd="0" presId="urn:microsoft.com/office/officeart/2005/8/layout/default#1"/>
    <dgm:cxn modelId="{7AC7E167-2111-4151-B769-D14FF92CDFBB}" type="presParOf" srcId="{B9B2F8B4-66B2-4AA2-9AAF-F5C3212FEADB}" destId="{A82E72D0-8724-42D8-A386-2D440218EA50}" srcOrd="7" destOrd="0" presId="urn:microsoft.com/office/officeart/2005/8/layout/default#1"/>
    <dgm:cxn modelId="{DFE5A7E4-DF67-4E56-9D43-D1A0DFC49957}" type="presParOf" srcId="{B9B2F8B4-66B2-4AA2-9AAF-F5C3212FEADB}" destId="{DDDFB04E-86C0-4A4E-95A6-C56BF5D31FFC}" srcOrd="8" destOrd="0" presId="urn:microsoft.com/office/officeart/2005/8/layout/default#1"/>
    <dgm:cxn modelId="{127B5DDE-E1D5-4616-82DA-2CE52836F7FF}" type="presParOf" srcId="{B9B2F8B4-66B2-4AA2-9AAF-F5C3212FEADB}" destId="{5ED4FFDD-D4DA-4694-B379-0FC50C265BB5}" srcOrd="9" destOrd="0" presId="urn:microsoft.com/office/officeart/2005/8/layout/default#1"/>
    <dgm:cxn modelId="{F6B16930-8623-4C57-9E8B-CCDBB93BF9C7}" type="presParOf" srcId="{B9B2F8B4-66B2-4AA2-9AAF-F5C3212FEADB}" destId="{19D9BB1E-4449-48F0-8A94-D6B5D97BC415}" srcOrd="10" destOrd="0" presId="urn:microsoft.com/office/officeart/2005/8/layout/default#1"/>
    <dgm:cxn modelId="{C18CC6E6-04EE-485E-AD37-9EC082E201BE}" type="presParOf" srcId="{B9B2F8B4-66B2-4AA2-9AAF-F5C3212FEADB}" destId="{D8F89920-C54A-4003-949F-9FC8C4D601E2}" srcOrd="11" destOrd="0" presId="urn:microsoft.com/office/officeart/2005/8/layout/default#1"/>
    <dgm:cxn modelId="{64B48CFB-4898-4CBE-B690-20A1231CE7EE}" type="presParOf" srcId="{B9B2F8B4-66B2-4AA2-9AAF-F5C3212FEADB}" destId="{9E38D643-C9FE-431E-9F61-58DD2F0D7AFB}" srcOrd="12" destOrd="0" presId="urn:microsoft.com/office/officeart/2005/8/layout/default#1"/>
    <dgm:cxn modelId="{A18161CA-6EFA-4766-82D6-1701F3D767B7}" type="presParOf" srcId="{B9B2F8B4-66B2-4AA2-9AAF-F5C3212FEADB}" destId="{9C3ED826-FD77-4261-AE8A-1460E3E80D4D}" srcOrd="13" destOrd="0" presId="urn:microsoft.com/office/officeart/2005/8/layout/default#1"/>
    <dgm:cxn modelId="{D4CF9D11-0BBA-4A33-959B-E7695643C143}" type="presParOf" srcId="{B9B2F8B4-66B2-4AA2-9AAF-F5C3212FEADB}" destId="{7E8C23DF-461D-4D8F-918C-6F9A0BE4C0DD}" srcOrd="1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0F091A-96B2-4FBD-B20E-26B4AFD4F91E}" type="doc">
      <dgm:prSet loTypeId="urn:microsoft.com/office/officeart/2005/8/layout/default#3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533F6C0-C42F-44A7-8076-BB0F21A0C523}">
      <dgm:prSet phldrT="[Текст]"/>
      <dgm:spPr/>
      <dgm:t>
        <a:bodyPr/>
        <a:lstStyle/>
        <a:p>
          <a:r>
            <a:rPr lang="ru-RU" b="0" i="0" dirty="0" smtClean="0">
              <a:solidFill>
                <a:schemeClr val="tx1"/>
              </a:solidFill>
            </a:rPr>
            <a:t>санитарно-гигиенические услуги 81 человек                  </a:t>
          </a:r>
          <a:endParaRPr lang="ru-RU" b="0" i="0" dirty="0">
            <a:solidFill>
              <a:schemeClr val="tx1"/>
            </a:solidFill>
          </a:endParaRPr>
        </a:p>
      </dgm:t>
    </dgm:pt>
    <dgm:pt modelId="{5B87D361-92F4-4870-BFB7-70460809CC49}" type="parTrans" cxnId="{CB9948E7-D56A-48C3-9F3E-E64FB10FEAA0}">
      <dgm:prSet/>
      <dgm:spPr/>
      <dgm:t>
        <a:bodyPr/>
        <a:lstStyle/>
        <a:p>
          <a:endParaRPr lang="ru-RU"/>
        </a:p>
      </dgm:t>
    </dgm:pt>
    <dgm:pt modelId="{6403B27A-E7A3-427A-8F9A-C5FEAFCC276D}" type="sibTrans" cxnId="{CB9948E7-D56A-48C3-9F3E-E64FB10FEAA0}">
      <dgm:prSet/>
      <dgm:spPr/>
      <dgm:t>
        <a:bodyPr/>
        <a:lstStyle/>
        <a:p>
          <a:endParaRPr lang="ru-RU"/>
        </a:p>
      </dgm:t>
    </dgm:pt>
    <dgm:pt modelId="{26E799E2-C8A6-48BB-88CC-A826A132BBCF}">
      <dgm:prSet phldrT="[Текст]"/>
      <dgm:spPr/>
      <dgm:t>
        <a:bodyPr/>
        <a:lstStyle/>
        <a:p>
          <a:r>
            <a:rPr lang="ru-RU" b="0" i="0" dirty="0" smtClean="0">
              <a:solidFill>
                <a:schemeClr val="tx1"/>
              </a:solidFill>
            </a:rPr>
            <a:t>услуги по комплексной уборке квартир </a:t>
          </a:r>
        </a:p>
        <a:p>
          <a:r>
            <a:rPr lang="ru-RU" b="0" i="0" dirty="0" smtClean="0">
              <a:solidFill>
                <a:schemeClr val="tx1"/>
              </a:solidFill>
            </a:rPr>
            <a:t>71  человек   </a:t>
          </a:r>
          <a:endParaRPr lang="ru-RU" b="0" i="0" dirty="0">
            <a:solidFill>
              <a:schemeClr val="tx1"/>
            </a:solidFill>
          </a:endParaRPr>
        </a:p>
      </dgm:t>
    </dgm:pt>
    <dgm:pt modelId="{30613EDF-F9AC-4A9A-A3BE-B81070B783BB}" type="parTrans" cxnId="{5038E83C-24FB-4093-987B-5D8B056ABF29}">
      <dgm:prSet/>
      <dgm:spPr/>
      <dgm:t>
        <a:bodyPr/>
        <a:lstStyle/>
        <a:p>
          <a:endParaRPr lang="ru-RU"/>
        </a:p>
      </dgm:t>
    </dgm:pt>
    <dgm:pt modelId="{B3A5AC81-0CC2-4E95-82FF-EFF641309BD7}" type="sibTrans" cxnId="{5038E83C-24FB-4093-987B-5D8B056ABF29}">
      <dgm:prSet/>
      <dgm:spPr/>
      <dgm:t>
        <a:bodyPr/>
        <a:lstStyle/>
        <a:p>
          <a:endParaRPr lang="ru-RU"/>
        </a:p>
      </dgm:t>
    </dgm:pt>
    <dgm:pt modelId="{A14A20AD-5B3D-4A2B-A3B7-702FF70D54A6}">
      <dgm:prSet/>
      <dgm:spPr/>
      <dgm:t>
        <a:bodyPr/>
        <a:lstStyle/>
        <a:p>
          <a:r>
            <a:rPr lang="ru-RU" b="0" i="0" dirty="0" smtClean="0">
              <a:solidFill>
                <a:schemeClr val="tx1"/>
              </a:solidFill>
            </a:rPr>
            <a:t>обеспечение устройством «Тревожная кнопка»  130 человек</a:t>
          </a:r>
          <a:endParaRPr lang="ru-RU" b="0" i="0" dirty="0">
            <a:solidFill>
              <a:schemeClr val="tx1"/>
            </a:solidFill>
          </a:endParaRPr>
        </a:p>
      </dgm:t>
    </dgm:pt>
    <dgm:pt modelId="{A1ADDE83-BD5C-48CA-9B36-262CC043C02A}" type="parTrans" cxnId="{7DFF721E-BCA9-4F59-997F-8FA3DE359668}">
      <dgm:prSet/>
      <dgm:spPr/>
      <dgm:t>
        <a:bodyPr/>
        <a:lstStyle/>
        <a:p>
          <a:endParaRPr lang="ru-RU"/>
        </a:p>
      </dgm:t>
    </dgm:pt>
    <dgm:pt modelId="{871B4542-D68A-4EEA-980C-3F9A9EF82DF1}" type="sibTrans" cxnId="{7DFF721E-BCA9-4F59-997F-8FA3DE359668}">
      <dgm:prSet/>
      <dgm:spPr/>
      <dgm:t>
        <a:bodyPr/>
        <a:lstStyle/>
        <a:p>
          <a:endParaRPr lang="ru-RU"/>
        </a:p>
      </dgm:t>
    </dgm:pt>
    <dgm:pt modelId="{10365E70-B774-4868-AEA3-95304B0D8A35}">
      <dgm:prSet/>
      <dgm:spPr/>
      <dgm:t>
        <a:bodyPr/>
        <a:lstStyle/>
        <a:p>
          <a:r>
            <a:rPr lang="ru-RU" b="0" i="0" dirty="0" smtClean="0">
              <a:solidFill>
                <a:schemeClr val="tx1"/>
              </a:solidFill>
            </a:rPr>
            <a:t>услуги от «Московского Дома ветеранов войн и Вооруженных Сил» </a:t>
          </a:r>
        </a:p>
        <a:p>
          <a:r>
            <a:rPr lang="ru-RU" b="0" i="0" dirty="0" smtClean="0">
              <a:solidFill>
                <a:schemeClr val="tx1"/>
              </a:solidFill>
            </a:rPr>
            <a:t>1 человек</a:t>
          </a:r>
          <a:endParaRPr lang="ru-RU" b="0" i="0" dirty="0">
            <a:solidFill>
              <a:schemeClr val="tx1"/>
            </a:solidFill>
          </a:endParaRPr>
        </a:p>
      </dgm:t>
    </dgm:pt>
    <dgm:pt modelId="{30F54E69-739B-4B2A-9A3D-BE149F736E2A}" type="parTrans" cxnId="{7350FFFD-B1CA-4B6B-86CC-01AD5D1C829F}">
      <dgm:prSet/>
      <dgm:spPr/>
      <dgm:t>
        <a:bodyPr/>
        <a:lstStyle/>
        <a:p>
          <a:endParaRPr lang="ru-RU"/>
        </a:p>
      </dgm:t>
    </dgm:pt>
    <dgm:pt modelId="{4702CD18-C276-4EF6-9F50-F331B8846204}" type="sibTrans" cxnId="{7350FFFD-B1CA-4B6B-86CC-01AD5D1C829F}">
      <dgm:prSet/>
      <dgm:spPr/>
      <dgm:t>
        <a:bodyPr/>
        <a:lstStyle/>
        <a:p>
          <a:endParaRPr lang="ru-RU"/>
        </a:p>
      </dgm:t>
    </dgm:pt>
    <dgm:pt modelId="{734F3746-F816-4A2A-8E22-D1337D5FDE35}">
      <dgm:prSet/>
      <dgm:spPr/>
      <dgm:t>
        <a:bodyPr/>
        <a:lstStyle/>
        <a:p>
          <a:r>
            <a:rPr lang="ru-RU" b="0" i="0" dirty="0" smtClean="0">
              <a:solidFill>
                <a:schemeClr val="tx1"/>
              </a:solidFill>
            </a:rPr>
            <a:t>услуги </a:t>
          </a:r>
        </a:p>
        <a:p>
          <a:r>
            <a:rPr lang="ru-RU" b="0" i="0" dirty="0" smtClean="0">
              <a:solidFill>
                <a:schemeClr val="tx1"/>
              </a:solidFill>
            </a:rPr>
            <a:t>«Санаторий на дому» </a:t>
          </a:r>
        </a:p>
        <a:p>
          <a:r>
            <a:rPr lang="ru-RU" b="0" i="0" dirty="0" smtClean="0">
              <a:solidFill>
                <a:schemeClr val="tx1"/>
              </a:solidFill>
            </a:rPr>
            <a:t> 1 чел.</a:t>
          </a:r>
          <a:endParaRPr lang="ru-RU" b="0" i="0" dirty="0">
            <a:solidFill>
              <a:schemeClr val="tx1"/>
            </a:solidFill>
          </a:endParaRPr>
        </a:p>
      </dgm:t>
    </dgm:pt>
    <dgm:pt modelId="{C525E7DC-B6C4-4A0E-BEC8-B3BB822C9286}" type="sibTrans" cxnId="{C7C81FA5-A6C5-42D5-B0E4-790DE82E8505}">
      <dgm:prSet/>
      <dgm:spPr/>
      <dgm:t>
        <a:bodyPr/>
        <a:lstStyle/>
        <a:p>
          <a:endParaRPr lang="ru-RU"/>
        </a:p>
      </dgm:t>
    </dgm:pt>
    <dgm:pt modelId="{60D206AE-0606-4B06-B3BA-5DE1221BE0D6}" type="parTrans" cxnId="{C7C81FA5-A6C5-42D5-B0E4-790DE82E8505}">
      <dgm:prSet/>
      <dgm:spPr/>
      <dgm:t>
        <a:bodyPr/>
        <a:lstStyle/>
        <a:p>
          <a:endParaRPr lang="ru-RU"/>
        </a:p>
      </dgm:t>
    </dgm:pt>
    <dgm:pt modelId="{6E77AA25-2372-4A90-ABF5-DE4EEDCF7C36}" type="pres">
      <dgm:prSet presAssocID="{250F091A-96B2-4FBD-B20E-26B4AFD4F91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26BE9C-9442-4834-A417-11D77E961D3B}" type="pres">
      <dgm:prSet presAssocID="{5533F6C0-C42F-44A7-8076-BB0F21A0C52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16CD37-DAB0-4EE7-8BD4-4FCDCF0BA271}" type="pres">
      <dgm:prSet presAssocID="{6403B27A-E7A3-427A-8F9A-C5FEAFCC276D}" presName="sibTrans" presStyleCnt="0"/>
      <dgm:spPr/>
    </dgm:pt>
    <dgm:pt modelId="{C581796D-D721-466B-A77D-D1C5EE168BE1}" type="pres">
      <dgm:prSet presAssocID="{26E799E2-C8A6-48BB-88CC-A826A132BBC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7718D-2527-4B88-849B-99B3B208767F}" type="pres">
      <dgm:prSet presAssocID="{B3A5AC81-0CC2-4E95-82FF-EFF641309BD7}" presName="sibTrans" presStyleCnt="0"/>
      <dgm:spPr/>
    </dgm:pt>
    <dgm:pt modelId="{9E7CE1DD-D8CC-450E-8B50-68A503A3C333}" type="pres">
      <dgm:prSet presAssocID="{10365E70-B774-4868-AEA3-95304B0D8A3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2AF190-9D77-4A7E-A31D-FFC38667A0F5}" type="pres">
      <dgm:prSet presAssocID="{4702CD18-C276-4EF6-9F50-F331B8846204}" presName="sibTrans" presStyleCnt="0"/>
      <dgm:spPr/>
    </dgm:pt>
    <dgm:pt modelId="{5C1E4C00-EDEF-4761-8FA1-FF5970C7FC92}" type="pres">
      <dgm:prSet presAssocID="{A14A20AD-5B3D-4A2B-A3B7-702FF70D54A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3E0E1D-9042-4500-AAE9-8B239D2F112C}" type="pres">
      <dgm:prSet presAssocID="{871B4542-D68A-4EEA-980C-3F9A9EF82DF1}" presName="sibTrans" presStyleCnt="0"/>
      <dgm:spPr/>
    </dgm:pt>
    <dgm:pt modelId="{F90D1086-8E51-4E73-8B78-8B8DE2975797}" type="pres">
      <dgm:prSet presAssocID="{734F3746-F816-4A2A-8E22-D1337D5FDE3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3E3C27-27C7-45A5-836E-F2467215EB8A}" type="presOf" srcId="{5533F6C0-C42F-44A7-8076-BB0F21A0C523}" destId="{F126BE9C-9442-4834-A417-11D77E961D3B}" srcOrd="0" destOrd="0" presId="urn:microsoft.com/office/officeart/2005/8/layout/default#3"/>
    <dgm:cxn modelId="{95CFE4C1-6646-423B-82AD-CFFD2980CD40}" type="presOf" srcId="{26E799E2-C8A6-48BB-88CC-A826A132BBCF}" destId="{C581796D-D721-466B-A77D-D1C5EE168BE1}" srcOrd="0" destOrd="0" presId="urn:microsoft.com/office/officeart/2005/8/layout/default#3"/>
    <dgm:cxn modelId="{C7C81FA5-A6C5-42D5-B0E4-790DE82E8505}" srcId="{250F091A-96B2-4FBD-B20E-26B4AFD4F91E}" destId="{734F3746-F816-4A2A-8E22-D1337D5FDE35}" srcOrd="4" destOrd="0" parTransId="{60D206AE-0606-4B06-B3BA-5DE1221BE0D6}" sibTransId="{C525E7DC-B6C4-4A0E-BEC8-B3BB822C9286}"/>
    <dgm:cxn modelId="{7350FFFD-B1CA-4B6B-86CC-01AD5D1C829F}" srcId="{250F091A-96B2-4FBD-B20E-26B4AFD4F91E}" destId="{10365E70-B774-4868-AEA3-95304B0D8A35}" srcOrd="2" destOrd="0" parTransId="{30F54E69-739B-4B2A-9A3D-BE149F736E2A}" sibTransId="{4702CD18-C276-4EF6-9F50-F331B8846204}"/>
    <dgm:cxn modelId="{CB9948E7-D56A-48C3-9F3E-E64FB10FEAA0}" srcId="{250F091A-96B2-4FBD-B20E-26B4AFD4F91E}" destId="{5533F6C0-C42F-44A7-8076-BB0F21A0C523}" srcOrd="0" destOrd="0" parTransId="{5B87D361-92F4-4870-BFB7-70460809CC49}" sibTransId="{6403B27A-E7A3-427A-8F9A-C5FEAFCC276D}"/>
    <dgm:cxn modelId="{FAC952CA-BAA6-4834-905E-4946D6426B9E}" type="presOf" srcId="{250F091A-96B2-4FBD-B20E-26B4AFD4F91E}" destId="{6E77AA25-2372-4A90-ABF5-DE4EEDCF7C36}" srcOrd="0" destOrd="0" presId="urn:microsoft.com/office/officeart/2005/8/layout/default#3"/>
    <dgm:cxn modelId="{7DFF721E-BCA9-4F59-997F-8FA3DE359668}" srcId="{250F091A-96B2-4FBD-B20E-26B4AFD4F91E}" destId="{A14A20AD-5B3D-4A2B-A3B7-702FF70D54A6}" srcOrd="3" destOrd="0" parTransId="{A1ADDE83-BD5C-48CA-9B36-262CC043C02A}" sibTransId="{871B4542-D68A-4EEA-980C-3F9A9EF82DF1}"/>
    <dgm:cxn modelId="{5038E83C-24FB-4093-987B-5D8B056ABF29}" srcId="{250F091A-96B2-4FBD-B20E-26B4AFD4F91E}" destId="{26E799E2-C8A6-48BB-88CC-A826A132BBCF}" srcOrd="1" destOrd="0" parTransId="{30613EDF-F9AC-4A9A-A3BE-B81070B783BB}" sibTransId="{B3A5AC81-0CC2-4E95-82FF-EFF641309BD7}"/>
    <dgm:cxn modelId="{14E2A497-1F81-46CA-BC37-D9D4948ED05A}" type="presOf" srcId="{734F3746-F816-4A2A-8E22-D1337D5FDE35}" destId="{F90D1086-8E51-4E73-8B78-8B8DE2975797}" srcOrd="0" destOrd="0" presId="urn:microsoft.com/office/officeart/2005/8/layout/default#3"/>
    <dgm:cxn modelId="{64000752-E1CF-47B9-AD6A-629B328A6366}" type="presOf" srcId="{10365E70-B774-4868-AEA3-95304B0D8A35}" destId="{9E7CE1DD-D8CC-450E-8B50-68A503A3C333}" srcOrd="0" destOrd="0" presId="urn:microsoft.com/office/officeart/2005/8/layout/default#3"/>
    <dgm:cxn modelId="{28F76407-F39C-4667-B4DC-5AD5203947AF}" type="presOf" srcId="{A14A20AD-5B3D-4A2B-A3B7-702FF70D54A6}" destId="{5C1E4C00-EDEF-4761-8FA1-FF5970C7FC92}" srcOrd="0" destOrd="0" presId="urn:microsoft.com/office/officeart/2005/8/layout/default#3"/>
    <dgm:cxn modelId="{D3D4B660-901F-4BA2-B384-33A47FED8E8F}" type="presParOf" srcId="{6E77AA25-2372-4A90-ABF5-DE4EEDCF7C36}" destId="{F126BE9C-9442-4834-A417-11D77E961D3B}" srcOrd="0" destOrd="0" presId="urn:microsoft.com/office/officeart/2005/8/layout/default#3"/>
    <dgm:cxn modelId="{502EB3BE-01D6-4D4C-89CA-66E36607E54D}" type="presParOf" srcId="{6E77AA25-2372-4A90-ABF5-DE4EEDCF7C36}" destId="{1F16CD37-DAB0-4EE7-8BD4-4FCDCF0BA271}" srcOrd="1" destOrd="0" presId="urn:microsoft.com/office/officeart/2005/8/layout/default#3"/>
    <dgm:cxn modelId="{FB4C581D-0625-4B1D-9975-1DE05EF9F19A}" type="presParOf" srcId="{6E77AA25-2372-4A90-ABF5-DE4EEDCF7C36}" destId="{C581796D-D721-466B-A77D-D1C5EE168BE1}" srcOrd="2" destOrd="0" presId="urn:microsoft.com/office/officeart/2005/8/layout/default#3"/>
    <dgm:cxn modelId="{8C144ED0-A33A-4333-A0E4-3C66CA78007A}" type="presParOf" srcId="{6E77AA25-2372-4A90-ABF5-DE4EEDCF7C36}" destId="{F787718D-2527-4B88-849B-99B3B208767F}" srcOrd="3" destOrd="0" presId="urn:microsoft.com/office/officeart/2005/8/layout/default#3"/>
    <dgm:cxn modelId="{AEE1020F-6467-45BF-83F2-CE44EF1DAAAA}" type="presParOf" srcId="{6E77AA25-2372-4A90-ABF5-DE4EEDCF7C36}" destId="{9E7CE1DD-D8CC-450E-8B50-68A503A3C333}" srcOrd="4" destOrd="0" presId="urn:microsoft.com/office/officeart/2005/8/layout/default#3"/>
    <dgm:cxn modelId="{388134B0-C7AA-48A1-953D-8D947DC61EDC}" type="presParOf" srcId="{6E77AA25-2372-4A90-ABF5-DE4EEDCF7C36}" destId="{262AF190-9D77-4A7E-A31D-FFC38667A0F5}" srcOrd="5" destOrd="0" presId="urn:microsoft.com/office/officeart/2005/8/layout/default#3"/>
    <dgm:cxn modelId="{5AA3B36C-C877-49F2-9501-D07B74661D22}" type="presParOf" srcId="{6E77AA25-2372-4A90-ABF5-DE4EEDCF7C36}" destId="{5C1E4C00-EDEF-4761-8FA1-FF5970C7FC92}" srcOrd="6" destOrd="0" presId="urn:microsoft.com/office/officeart/2005/8/layout/default#3"/>
    <dgm:cxn modelId="{324F67FA-D234-478A-B08A-1571859D5AA6}" type="presParOf" srcId="{6E77AA25-2372-4A90-ABF5-DE4EEDCF7C36}" destId="{CE3E0E1D-9042-4500-AAE9-8B239D2F112C}" srcOrd="7" destOrd="0" presId="urn:microsoft.com/office/officeart/2005/8/layout/default#3"/>
    <dgm:cxn modelId="{B9538965-8F87-4ACA-8F1C-E99AE88B81F9}" type="presParOf" srcId="{6E77AA25-2372-4A90-ABF5-DE4EEDCF7C36}" destId="{F90D1086-8E51-4E73-8B78-8B8DE2975797}" srcOrd="8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A33A95-C31D-48C4-8A83-BA39962B7561}" type="doc">
      <dgm:prSet loTypeId="urn:microsoft.com/office/officeart/2005/8/layout/vList2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45F0D20-12F0-4174-B2A6-7F1575CCABA2}">
      <dgm:prSet/>
      <dgm:spPr/>
      <dgm:t>
        <a:bodyPr/>
        <a:lstStyle/>
        <a:p>
          <a:pPr algn="ctr" rtl="0"/>
          <a:r>
            <a:rPr lang="ru-RU" dirty="0" smtClean="0">
              <a:solidFill>
                <a:schemeClr val="tx1"/>
              </a:solidFill>
            </a:rPr>
            <a:t>За техническими средствами реабилитации  обратилось 565 человек. Выдано 989 изделий на сумму 5152326,16 рублей.</a:t>
          </a:r>
          <a:endParaRPr lang="ru-RU" dirty="0">
            <a:solidFill>
              <a:schemeClr val="tx1"/>
            </a:solidFill>
          </a:endParaRPr>
        </a:p>
      </dgm:t>
    </dgm:pt>
    <dgm:pt modelId="{D1B80F95-A1B9-4FD3-9D21-6AB99209EA67}" type="parTrans" cxnId="{331006A4-807E-4C5F-A504-14793B4FE1AE}">
      <dgm:prSet/>
      <dgm:spPr/>
      <dgm:t>
        <a:bodyPr/>
        <a:lstStyle/>
        <a:p>
          <a:endParaRPr lang="ru-RU"/>
        </a:p>
      </dgm:t>
    </dgm:pt>
    <dgm:pt modelId="{85E60886-CBCD-48D2-9EBC-097902BB536D}" type="sibTrans" cxnId="{331006A4-807E-4C5F-A504-14793B4FE1AE}">
      <dgm:prSet/>
      <dgm:spPr/>
      <dgm:t>
        <a:bodyPr/>
        <a:lstStyle/>
        <a:p>
          <a:endParaRPr lang="ru-RU"/>
        </a:p>
      </dgm:t>
    </dgm:pt>
    <dgm:pt modelId="{6A5D8C48-8AE2-4B5C-AB67-0F808FB6A759}">
      <dgm:prSet/>
      <dgm:spPr/>
      <dgm:t>
        <a:bodyPr/>
        <a:lstStyle/>
        <a:p>
          <a:pPr algn="ctr" rtl="0"/>
          <a:r>
            <a:rPr lang="ru-RU" dirty="0" smtClean="0">
              <a:solidFill>
                <a:schemeClr val="tx1"/>
              </a:solidFill>
            </a:rPr>
            <a:t>Абсорбирующее белье получили 793 человек. Выдано 603727 изделий на сумму 6262810,94 рублей.</a:t>
          </a:r>
          <a:endParaRPr lang="ru-RU" dirty="0">
            <a:solidFill>
              <a:schemeClr val="tx1"/>
            </a:solidFill>
          </a:endParaRPr>
        </a:p>
      </dgm:t>
    </dgm:pt>
    <dgm:pt modelId="{B35F8DCB-5C22-4F05-A3E8-79AB0D94D376}" type="parTrans" cxnId="{459AD760-57C1-41A7-A049-2D96B6A593C9}">
      <dgm:prSet/>
      <dgm:spPr/>
      <dgm:t>
        <a:bodyPr/>
        <a:lstStyle/>
        <a:p>
          <a:endParaRPr lang="ru-RU"/>
        </a:p>
      </dgm:t>
    </dgm:pt>
    <dgm:pt modelId="{605BBADA-0371-422B-9460-A774FFEF388E}" type="sibTrans" cxnId="{459AD760-57C1-41A7-A049-2D96B6A593C9}">
      <dgm:prSet/>
      <dgm:spPr/>
      <dgm:t>
        <a:bodyPr/>
        <a:lstStyle/>
        <a:p>
          <a:endParaRPr lang="ru-RU"/>
        </a:p>
      </dgm:t>
    </dgm:pt>
    <dgm:pt modelId="{470F1530-5FE1-4162-B8B4-578089AC29EA}">
      <dgm:prSet/>
      <dgm:spPr/>
      <dgm:t>
        <a:bodyPr/>
        <a:lstStyle/>
        <a:p>
          <a:pPr algn="ctr" rtl="0"/>
          <a:r>
            <a:rPr lang="ru-RU" dirty="0" smtClean="0">
              <a:solidFill>
                <a:schemeClr val="tx1"/>
              </a:solidFill>
            </a:rPr>
            <a:t>Оформили электронные сертификаты 101 человек для получения 127 изделий, на сумму 182010 рублей.</a:t>
          </a:r>
          <a:endParaRPr lang="ru-RU" dirty="0">
            <a:solidFill>
              <a:schemeClr val="tx1"/>
            </a:solidFill>
          </a:endParaRPr>
        </a:p>
      </dgm:t>
    </dgm:pt>
    <dgm:pt modelId="{F63CB254-D113-40EB-86E1-3D3706D92F21}" type="sibTrans" cxnId="{0ECD641E-819C-441C-BCF0-B570613A0A3C}">
      <dgm:prSet/>
      <dgm:spPr/>
      <dgm:t>
        <a:bodyPr/>
        <a:lstStyle/>
        <a:p>
          <a:endParaRPr lang="ru-RU"/>
        </a:p>
      </dgm:t>
    </dgm:pt>
    <dgm:pt modelId="{C6AFE562-19EB-4AA3-8F46-368C2368FD82}" type="parTrans" cxnId="{0ECD641E-819C-441C-BCF0-B570613A0A3C}">
      <dgm:prSet/>
      <dgm:spPr/>
      <dgm:t>
        <a:bodyPr/>
        <a:lstStyle/>
        <a:p>
          <a:endParaRPr lang="ru-RU"/>
        </a:p>
      </dgm:t>
    </dgm:pt>
    <dgm:pt modelId="{FAF637FD-2CDB-4084-AAA7-4997D4881660}">
      <dgm:prSet/>
      <dgm:spPr/>
      <dgm:t>
        <a:bodyPr/>
        <a:lstStyle/>
        <a:p>
          <a:pPr algn="ctr" rtl="0"/>
          <a:r>
            <a:rPr lang="ru-RU" b="0" dirty="0" smtClean="0">
              <a:solidFill>
                <a:schemeClr val="tx1"/>
              </a:solidFill>
            </a:rPr>
            <a:t>Денежная компенсация  за самостоятельно приобретенные средства ТСР  и ПОИ, оформлена-431 чел. на 11556 изделий,  на сумму 20575706,10 рублей.</a:t>
          </a:r>
          <a:endParaRPr lang="ru-RU" b="0" dirty="0">
            <a:solidFill>
              <a:schemeClr val="tx1"/>
            </a:solidFill>
          </a:endParaRPr>
        </a:p>
      </dgm:t>
    </dgm:pt>
    <dgm:pt modelId="{67F9DA22-A88D-466E-8942-074640B37964}" type="sibTrans" cxnId="{1B75D8B9-6495-4401-AFCD-CA77B88E4696}">
      <dgm:prSet/>
      <dgm:spPr/>
      <dgm:t>
        <a:bodyPr/>
        <a:lstStyle/>
        <a:p>
          <a:endParaRPr lang="ru-RU"/>
        </a:p>
      </dgm:t>
    </dgm:pt>
    <dgm:pt modelId="{9A149DA9-14BA-4A3C-BE97-AB237A45138A}" type="parTrans" cxnId="{1B75D8B9-6495-4401-AFCD-CA77B88E4696}">
      <dgm:prSet/>
      <dgm:spPr/>
      <dgm:t>
        <a:bodyPr/>
        <a:lstStyle/>
        <a:p>
          <a:endParaRPr lang="ru-RU"/>
        </a:p>
      </dgm:t>
    </dgm:pt>
    <dgm:pt modelId="{0A1229CF-2FA0-419A-AE9E-2ADCCFB07633}" type="pres">
      <dgm:prSet presAssocID="{D6A33A95-C31D-48C4-8A83-BA39962B75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32EC0B-1B59-48F9-9005-F3CB68EBEB04}" type="pres">
      <dgm:prSet presAssocID="{945F0D20-12F0-4174-B2A6-7F1575CCABA2}" presName="parentText" presStyleLbl="node1" presStyleIdx="0" presStyleCnt="4" custLinFactNeighborY="47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EEC7BC-3FB5-4929-BC8D-4F21F047A1C2}" type="pres">
      <dgm:prSet presAssocID="{85E60886-CBCD-48D2-9EBC-097902BB536D}" presName="spacer" presStyleCnt="0"/>
      <dgm:spPr/>
    </dgm:pt>
    <dgm:pt modelId="{42A3009A-5C08-461A-95B2-C7993E02F778}" type="pres">
      <dgm:prSet presAssocID="{6A5D8C48-8AE2-4B5C-AB67-0F808FB6A759}" presName="parentText" presStyleLbl="node1" presStyleIdx="1" presStyleCnt="4" custLinFactNeighborY="-289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9786E-52F7-4FC5-A5EE-32E5FC7ECBFE}" type="pres">
      <dgm:prSet presAssocID="{605BBADA-0371-422B-9460-A774FFEF388E}" presName="spacer" presStyleCnt="0"/>
      <dgm:spPr/>
    </dgm:pt>
    <dgm:pt modelId="{B4965173-2F3D-4C4D-BF9C-2A1F4FE80DED}" type="pres">
      <dgm:prSet presAssocID="{470F1530-5FE1-4162-B8B4-578089AC29EA}" presName="parentText" presStyleLbl="node1" presStyleIdx="2" presStyleCnt="4" custLinFactNeighborY="-626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5A0344-984C-4569-95BE-7360611FF917}" type="pres">
      <dgm:prSet presAssocID="{F63CB254-D113-40EB-86E1-3D3706D92F21}" presName="spacer" presStyleCnt="0"/>
      <dgm:spPr/>
    </dgm:pt>
    <dgm:pt modelId="{CA203ED7-4AD9-44D4-B648-586ED8449CBA}" type="pres">
      <dgm:prSet presAssocID="{FAF637FD-2CDB-4084-AAA7-4997D4881660}" presName="parentText" presStyleLbl="node1" presStyleIdx="3" presStyleCnt="4" custScaleY="123809" custLinFactNeighborY="-963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CD641E-819C-441C-BCF0-B570613A0A3C}" srcId="{D6A33A95-C31D-48C4-8A83-BA39962B7561}" destId="{470F1530-5FE1-4162-B8B4-578089AC29EA}" srcOrd="2" destOrd="0" parTransId="{C6AFE562-19EB-4AA3-8F46-368C2368FD82}" sibTransId="{F63CB254-D113-40EB-86E1-3D3706D92F21}"/>
    <dgm:cxn modelId="{331006A4-807E-4C5F-A504-14793B4FE1AE}" srcId="{D6A33A95-C31D-48C4-8A83-BA39962B7561}" destId="{945F0D20-12F0-4174-B2A6-7F1575CCABA2}" srcOrd="0" destOrd="0" parTransId="{D1B80F95-A1B9-4FD3-9D21-6AB99209EA67}" sibTransId="{85E60886-CBCD-48D2-9EBC-097902BB536D}"/>
    <dgm:cxn modelId="{BFD598CD-2A37-4697-A260-2B24C19C508D}" type="presOf" srcId="{945F0D20-12F0-4174-B2A6-7F1575CCABA2}" destId="{BD32EC0B-1B59-48F9-9005-F3CB68EBEB04}" srcOrd="0" destOrd="0" presId="urn:microsoft.com/office/officeart/2005/8/layout/vList2"/>
    <dgm:cxn modelId="{017B925E-DC27-4417-BD66-1F03F787C02A}" type="presOf" srcId="{470F1530-5FE1-4162-B8B4-578089AC29EA}" destId="{B4965173-2F3D-4C4D-BF9C-2A1F4FE80DED}" srcOrd="0" destOrd="0" presId="urn:microsoft.com/office/officeart/2005/8/layout/vList2"/>
    <dgm:cxn modelId="{459AD760-57C1-41A7-A049-2D96B6A593C9}" srcId="{D6A33A95-C31D-48C4-8A83-BA39962B7561}" destId="{6A5D8C48-8AE2-4B5C-AB67-0F808FB6A759}" srcOrd="1" destOrd="0" parTransId="{B35F8DCB-5C22-4F05-A3E8-79AB0D94D376}" sibTransId="{605BBADA-0371-422B-9460-A774FFEF388E}"/>
    <dgm:cxn modelId="{24F7695B-5F0E-47B8-9438-F136A8A5E9D0}" type="presOf" srcId="{FAF637FD-2CDB-4084-AAA7-4997D4881660}" destId="{CA203ED7-4AD9-44D4-B648-586ED8449CBA}" srcOrd="0" destOrd="0" presId="urn:microsoft.com/office/officeart/2005/8/layout/vList2"/>
    <dgm:cxn modelId="{D40372F7-C02E-4231-B63A-EC54DEF1D199}" type="presOf" srcId="{D6A33A95-C31D-48C4-8A83-BA39962B7561}" destId="{0A1229CF-2FA0-419A-AE9E-2ADCCFB07633}" srcOrd="0" destOrd="0" presId="urn:microsoft.com/office/officeart/2005/8/layout/vList2"/>
    <dgm:cxn modelId="{1B75D8B9-6495-4401-AFCD-CA77B88E4696}" srcId="{D6A33A95-C31D-48C4-8A83-BA39962B7561}" destId="{FAF637FD-2CDB-4084-AAA7-4997D4881660}" srcOrd="3" destOrd="0" parTransId="{9A149DA9-14BA-4A3C-BE97-AB237A45138A}" sibTransId="{67F9DA22-A88D-466E-8942-074640B37964}"/>
    <dgm:cxn modelId="{0A1F02AE-C1DC-4313-ABBF-EAEA25A1E369}" type="presOf" srcId="{6A5D8C48-8AE2-4B5C-AB67-0F808FB6A759}" destId="{42A3009A-5C08-461A-95B2-C7993E02F778}" srcOrd="0" destOrd="0" presId="urn:microsoft.com/office/officeart/2005/8/layout/vList2"/>
    <dgm:cxn modelId="{7B106439-CE19-4472-BE22-BD07EC4CD77C}" type="presParOf" srcId="{0A1229CF-2FA0-419A-AE9E-2ADCCFB07633}" destId="{BD32EC0B-1B59-48F9-9005-F3CB68EBEB04}" srcOrd="0" destOrd="0" presId="urn:microsoft.com/office/officeart/2005/8/layout/vList2"/>
    <dgm:cxn modelId="{8ACB4AC9-04F2-4ECC-87E9-A887E77A75A5}" type="presParOf" srcId="{0A1229CF-2FA0-419A-AE9E-2ADCCFB07633}" destId="{13EEC7BC-3FB5-4929-BC8D-4F21F047A1C2}" srcOrd="1" destOrd="0" presId="urn:microsoft.com/office/officeart/2005/8/layout/vList2"/>
    <dgm:cxn modelId="{DEA5129A-8CA4-4428-9B21-04A018F7F21A}" type="presParOf" srcId="{0A1229CF-2FA0-419A-AE9E-2ADCCFB07633}" destId="{42A3009A-5C08-461A-95B2-C7993E02F778}" srcOrd="2" destOrd="0" presId="urn:microsoft.com/office/officeart/2005/8/layout/vList2"/>
    <dgm:cxn modelId="{3A26B2F4-8AF0-4586-8F9C-26EB361100CD}" type="presParOf" srcId="{0A1229CF-2FA0-419A-AE9E-2ADCCFB07633}" destId="{92A9786E-52F7-4FC5-A5EE-32E5FC7ECBFE}" srcOrd="3" destOrd="0" presId="urn:microsoft.com/office/officeart/2005/8/layout/vList2"/>
    <dgm:cxn modelId="{E54AD19B-0855-4953-B19C-DBC0E58EAC91}" type="presParOf" srcId="{0A1229CF-2FA0-419A-AE9E-2ADCCFB07633}" destId="{B4965173-2F3D-4C4D-BF9C-2A1F4FE80DED}" srcOrd="4" destOrd="0" presId="urn:microsoft.com/office/officeart/2005/8/layout/vList2"/>
    <dgm:cxn modelId="{31F6F9C2-F555-4665-87F2-85188095AEFF}" type="presParOf" srcId="{0A1229CF-2FA0-419A-AE9E-2ADCCFB07633}" destId="{265A0344-984C-4569-95BE-7360611FF917}" srcOrd="5" destOrd="0" presId="urn:microsoft.com/office/officeart/2005/8/layout/vList2"/>
    <dgm:cxn modelId="{44333810-72FF-4703-880B-E34AB776AC6D}" type="presParOf" srcId="{0A1229CF-2FA0-419A-AE9E-2ADCCFB07633}" destId="{CA203ED7-4AD9-44D4-B648-586ED8449CB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B8DF89-28AF-413B-85E7-4DDD2C2A9124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93D3D786-4C41-4955-A1B2-17D5A3765E0E}">
      <dgm:prSet phldrT="[Текст]" custT="1"/>
      <dgm:spPr/>
      <dgm:t>
        <a:bodyPr/>
        <a:lstStyle/>
        <a:p>
          <a:r>
            <a:rPr lang="ru-RU" sz="1600" b="0" dirty="0" smtClean="0">
              <a:solidFill>
                <a:schemeClr val="tx1"/>
              </a:solidFill>
            </a:rPr>
            <a:t>«Модные штучки» –плетение из резинок. -158чел.</a:t>
          </a:r>
          <a:endParaRPr lang="ru-RU" sz="1600" b="0" dirty="0">
            <a:solidFill>
              <a:schemeClr val="tx1"/>
            </a:solidFill>
          </a:endParaRPr>
        </a:p>
      </dgm:t>
    </dgm:pt>
    <dgm:pt modelId="{02802C10-3917-410D-9DB0-6601478819D4}" type="parTrans" cxnId="{5D4B79BB-A67B-47A3-9A61-91E7A807173D}">
      <dgm:prSet/>
      <dgm:spPr/>
      <dgm:t>
        <a:bodyPr/>
        <a:lstStyle/>
        <a:p>
          <a:endParaRPr lang="ru-RU"/>
        </a:p>
      </dgm:t>
    </dgm:pt>
    <dgm:pt modelId="{8654B306-8055-43BD-A307-3ABB9799D2C3}" type="sibTrans" cxnId="{5D4B79BB-A67B-47A3-9A61-91E7A807173D}">
      <dgm:prSet/>
      <dgm:spPr/>
      <dgm:t>
        <a:bodyPr/>
        <a:lstStyle/>
        <a:p>
          <a:endParaRPr lang="ru-RU"/>
        </a:p>
      </dgm:t>
    </dgm:pt>
    <dgm:pt modelId="{3F7D246C-A348-42C6-B5A6-6422F1D1A134}">
      <dgm:prSet custT="1"/>
      <dgm:spPr/>
      <dgm:t>
        <a:bodyPr/>
        <a:lstStyle/>
        <a:p>
          <a:r>
            <a:rPr lang="ru-RU" sz="1600" b="0" dirty="0" err="1" smtClean="0">
              <a:solidFill>
                <a:schemeClr val="tx1"/>
              </a:solidFill>
            </a:rPr>
            <a:t>Киноклуб</a:t>
          </a:r>
          <a:r>
            <a:rPr lang="ru-RU" sz="1600" b="0" dirty="0" smtClean="0">
              <a:solidFill>
                <a:schemeClr val="tx1"/>
              </a:solidFill>
            </a:rPr>
            <a:t> « Золотой диск» -257чел.</a:t>
          </a:r>
          <a:endParaRPr lang="ru-RU" sz="1600" b="0" dirty="0">
            <a:solidFill>
              <a:schemeClr val="tx1"/>
            </a:solidFill>
          </a:endParaRPr>
        </a:p>
      </dgm:t>
    </dgm:pt>
    <dgm:pt modelId="{ECF4DF79-B232-4687-A420-6C63803DF839}" type="sibTrans" cxnId="{A8BB48A6-4874-48E7-8A00-B69E1AF08EA3}">
      <dgm:prSet/>
      <dgm:spPr/>
      <dgm:t>
        <a:bodyPr/>
        <a:lstStyle/>
        <a:p>
          <a:endParaRPr lang="ru-RU"/>
        </a:p>
      </dgm:t>
    </dgm:pt>
    <dgm:pt modelId="{A352668A-8DB9-4C5C-B14A-7F8C471BB660}" type="parTrans" cxnId="{A8BB48A6-4874-48E7-8A00-B69E1AF08EA3}">
      <dgm:prSet/>
      <dgm:spPr/>
      <dgm:t>
        <a:bodyPr/>
        <a:lstStyle/>
        <a:p>
          <a:endParaRPr lang="ru-RU"/>
        </a:p>
      </dgm:t>
    </dgm:pt>
    <dgm:pt modelId="{A0241630-0D47-4A1C-9CA0-E11C5F2D66F5}">
      <dgm:prSet custT="1"/>
      <dgm:spPr/>
      <dgm:t>
        <a:bodyPr/>
        <a:lstStyle/>
        <a:p>
          <a:r>
            <a:rPr lang="ru-RU" sz="1600" b="0" dirty="0" smtClean="0">
              <a:solidFill>
                <a:schemeClr val="tx1"/>
              </a:solidFill>
            </a:rPr>
            <a:t>«Школа безопасности»-183чел.</a:t>
          </a:r>
          <a:endParaRPr lang="ru-RU" sz="1600" b="0" dirty="0">
            <a:solidFill>
              <a:schemeClr val="tx1"/>
            </a:solidFill>
          </a:endParaRPr>
        </a:p>
      </dgm:t>
    </dgm:pt>
    <dgm:pt modelId="{10DCB4DD-CF86-407D-841D-AE94B75ECCF2}" type="parTrans" cxnId="{EA1AC455-A477-4170-A73B-4D017E0118D5}">
      <dgm:prSet/>
      <dgm:spPr/>
      <dgm:t>
        <a:bodyPr/>
        <a:lstStyle/>
        <a:p>
          <a:endParaRPr lang="ru-RU"/>
        </a:p>
      </dgm:t>
    </dgm:pt>
    <dgm:pt modelId="{336383ED-FCBC-441A-AE3E-7850E41F9000}" type="sibTrans" cxnId="{EA1AC455-A477-4170-A73B-4D017E0118D5}">
      <dgm:prSet/>
      <dgm:spPr/>
      <dgm:t>
        <a:bodyPr/>
        <a:lstStyle/>
        <a:p>
          <a:endParaRPr lang="ru-RU"/>
        </a:p>
      </dgm:t>
    </dgm:pt>
    <dgm:pt modelId="{8369CA89-7370-4510-B082-97C47A274897}">
      <dgm:prSet custT="1"/>
      <dgm:spPr/>
      <dgm:t>
        <a:bodyPr/>
        <a:lstStyle/>
        <a:p>
          <a:r>
            <a:rPr lang="ru-RU" sz="1600" b="0" dirty="0" smtClean="0">
              <a:solidFill>
                <a:schemeClr val="tx1"/>
              </a:solidFill>
            </a:rPr>
            <a:t>Клуб любителей скандинавской ходьбы-180 чел.</a:t>
          </a:r>
          <a:endParaRPr lang="ru-RU" sz="1600" b="0" dirty="0">
            <a:solidFill>
              <a:schemeClr val="tx1"/>
            </a:solidFill>
          </a:endParaRPr>
        </a:p>
      </dgm:t>
    </dgm:pt>
    <dgm:pt modelId="{1D1B1D60-EE4C-4DDB-BB76-CDD0290F08D8}" type="parTrans" cxnId="{E01435D2-27B6-4AAA-BA40-958AEAD699AE}">
      <dgm:prSet/>
      <dgm:spPr/>
      <dgm:t>
        <a:bodyPr/>
        <a:lstStyle/>
        <a:p>
          <a:endParaRPr lang="ru-RU"/>
        </a:p>
      </dgm:t>
    </dgm:pt>
    <dgm:pt modelId="{DB4E01D5-8A96-4FC7-999E-CF397830FD4F}" type="sibTrans" cxnId="{E01435D2-27B6-4AAA-BA40-958AEAD699AE}">
      <dgm:prSet/>
      <dgm:spPr/>
      <dgm:t>
        <a:bodyPr/>
        <a:lstStyle/>
        <a:p>
          <a:endParaRPr lang="ru-RU"/>
        </a:p>
      </dgm:t>
    </dgm:pt>
    <dgm:pt modelId="{51BE2982-DDBE-438B-A249-86ACA074D8D3}">
      <dgm:prSet custT="1"/>
      <dgm:spPr/>
      <dgm:t>
        <a:bodyPr/>
        <a:lstStyle/>
        <a:p>
          <a:r>
            <a:rPr lang="ru-RU" sz="1600" b="0" dirty="0" smtClean="0">
              <a:solidFill>
                <a:schemeClr val="tx1"/>
              </a:solidFill>
            </a:rPr>
            <a:t>Мастер- класса по составлению картин «Алмазная мозаика»-  92чел.</a:t>
          </a:r>
          <a:endParaRPr lang="ru-RU" sz="1600" b="0" dirty="0">
            <a:solidFill>
              <a:schemeClr val="tx1"/>
            </a:solidFill>
          </a:endParaRPr>
        </a:p>
      </dgm:t>
    </dgm:pt>
    <dgm:pt modelId="{734B64C8-5E6B-49FF-B341-8DD99C927BD8}" type="parTrans" cxnId="{5FC43CD2-77FB-4FDA-88BA-C7853F1DE7EA}">
      <dgm:prSet/>
      <dgm:spPr/>
      <dgm:t>
        <a:bodyPr/>
        <a:lstStyle/>
        <a:p>
          <a:endParaRPr lang="ru-RU"/>
        </a:p>
      </dgm:t>
    </dgm:pt>
    <dgm:pt modelId="{ACC7682B-41EB-4188-928D-BB76905F7C3A}" type="sibTrans" cxnId="{5FC43CD2-77FB-4FDA-88BA-C7853F1DE7EA}">
      <dgm:prSet/>
      <dgm:spPr/>
      <dgm:t>
        <a:bodyPr/>
        <a:lstStyle/>
        <a:p>
          <a:endParaRPr lang="ru-RU"/>
        </a:p>
      </dgm:t>
    </dgm:pt>
    <dgm:pt modelId="{E200B445-526C-4260-BFE8-493B9D30CE4B}" type="pres">
      <dgm:prSet presAssocID="{DCB8DF89-28AF-413B-85E7-4DDD2C2A91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276848-E814-44F7-8150-FCA2DB054312}" type="pres">
      <dgm:prSet presAssocID="{93D3D786-4C41-4955-A1B2-17D5A3765E0E}" presName="parentText" presStyleLbl="node1" presStyleIdx="0" presStyleCnt="5" custLinFactY="-1673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61198-752C-4A49-A7E0-60F637725D52}" type="pres">
      <dgm:prSet presAssocID="{8654B306-8055-43BD-A307-3ABB9799D2C3}" presName="spacer" presStyleCnt="0"/>
      <dgm:spPr/>
    </dgm:pt>
    <dgm:pt modelId="{22BF4192-A70D-4C6C-947C-1F1DDE75F104}" type="pres">
      <dgm:prSet presAssocID="{3F7D246C-A348-42C6-B5A6-6422F1D1A134}" presName="parentText" presStyleLbl="node1" presStyleIdx="1" presStyleCnt="5" custLinFactY="-2296" custLinFactNeighborX="-25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7AA262-5F81-4D07-AF0B-8D0FCCD1A3E0}" type="pres">
      <dgm:prSet presAssocID="{ECF4DF79-B232-4687-A420-6C63803DF839}" presName="spacer" presStyleCnt="0"/>
      <dgm:spPr/>
    </dgm:pt>
    <dgm:pt modelId="{D71D5F94-09E9-46ED-A008-6B4C1D463748}" type="pres">
      <dgm:prSet presAssocID="{A0241630-0D47-4A1C-9CA0-E11C5F2D66F5}" presName="parentText" presStyleLbl="node1" presStyleIdx="2" presStyleCnt="5" custLinFactNeighborX="3125" custLinFactNeighborY="224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AE0B8C-4968-434D-89EF-7EB94C1B1423}" type="pres">
      <dgm:prSet presAssocID="{336383ED-FCBC-441A-AE3E-7850E41F9000}" presName="spacer" presStyleCnt="0"/>
      <dgm:spPr/>
    </dgm:pt>
    <dgm:pt modelId="{0D03A9E6-EE99-4B85-AAA0-0A476B3741D8}" type="pres">
      <dgm:prSet presAssocID="{8369CA89-7370-4510-B082-97C47A27489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362B64-581E-4F9E-9B4D-BFE1B5A25E68}" type="pres">
      <dgm:prSet presAssocID="{DB4E01D5-8A96-4FC7-999E-CF397830FD4F}" presName="spacer" presStyleCnt="0"/>
      <dgm:spPr/>
    </dgm:pt>
    <dgm:pt modelId="{2602AED8-61AF-4218-8987-5D5C6D5522A6}" type="pres">
      <dgm:prSet presAssocID="{51BE2982-DDBE-438B-A249-86ACA074D8D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BB48A6-4874-48E7-8A00-B69E1AF08EA3}" srcId="{DCB8DF89-28AF-413B-85E7-4DDD2C2A9124}" destId="{3F7D246C-A348-42C6-B5A6-6422F1D1A134}" srcOrd="1" destOrd="0" parTransId="{A352668A-8DB9-4C5C-B14A-7F8C471BB660}" sibTransId="{ECF4DF79-B232-4687-A420-6C63803DF839}"/>
    <dgm:cxn modelId="{EA1AC455-A477-4170-A73B-4D017E0118D5}" srcId="{DCB8DF89-28AF-413B-85E7-4DDD2C2A9124}" destId="{A0241630-0D47-4A1C-9CA0-E11C5F2D66F5}" srcOrd="2" destOrd="0" parTransId="{10DCB4DD-CF86-407D-841D-AE94B75ECCF2}" sibTransId="{336383ED-FCBC-441A-AE3E-7850E41F9000}"/>
    <dgm:cxn modelId="{F4C38432-A4D2-4CEC-8E72-E1FF3D2C440E}" type="presOf" srcId="{93D3D786-4C41-4955-A1B2-17D5A3765E0E}" destId="{28276848-E814-44F7-8150-FCA2DB054312}" srcOrd="0" destOrd="0" presId="urn:microsoft.com/office/officeart/2005/8/layout/vList2"/>
    <dgm:cxn modelId="{776E29D1-A932-456C-AC80-AD7AF9AE14AA}" type="presOf" srcId="{DCB8DF89-28AF-413B-85E7-4DDD2C2A9124}" destId="{E200B445-526C-4260-BFE8-493B9D30CE4B}" srcOrd="0" destOrd="0" presId="urn:microsoft.com/office/officeart/2005/8/layout/vList2"/>
    <dgm:cxn modelId="{5FC43CD2-77FB-4FDA-88BA-C7853F1DE7EA}" srcId="{DCB8DF89-28AF-413B-85E7-4DDD2C2A9124}" destId="{51BE2982-DDBE-438B-A249-86ACA074D8D3}" srcOrd="4" destOrd="0" parTransId="{734B64C8-5E6B-49FF-B341-8DD99C927BD8}" sibTransId="{ACC7682B-41EB-4188-928D-BB76905F7C3A}"/>
    <dgm:cxn modelId="{5D4B79BB-A67B-47A3-9A61-91E7A807173D}" srcId="{DCB8DF89-28AF-413B-85E7-4DDD2C2A9124}" destId="{93D3D786-4C41-4955-A1B2-17D5A3765E0E}" srcOrd="0" destOrd="0" parTransId="{02802C10-3917-410D-9DB0-6601478819D4}" sibTransId="{8654B306-8055-43BD-A307-3ABB9799D2C3}"/>
    <dgm:cxn modelId="{ACF94B93-146F-45C6-9516-7171749C9547}" type="presOf" srcId="{51BE2982-DDBE-438B-A249-86ACA074D8D3}" destId="{2602AED8-61AF-4218-8987-5D5C6D5522A6}" srcOrd="0" destOrd="0" presId="urn:microsoft.com/office/officeart/2005/8/layout/vList2"/>
    <dgm:cxn modelId="{F4A492E4-FCCD-4D4E-A370-ADDDE7172754}" type="presOf" srcId="{A0241630-0D47-4A1C-9CA0-E11C5F2D66F5}" destId="{D71D5F94-09E9-46ED-A008-6B4C1D463748}" srcOrd="0" destOrd="0" presId="urn:microsoft.com/office/officeart/2005/8/layout/vList2"/>
    <dgm:cxn modelId="{701E292F-F2FB-49D6-8B3B-D32C989C3D9A}" type="presOf" srcId="{8369CA89-7370-4510-B082-97C47A274897}" destId="{0D03A9E6-EE99-4B85-AAA0-0A476B3741D8}" srcOrd="0" destOrd="0" presId="urn:microsoft.com/office/officeart/2005/8/layout/vList2"/>
    <dgm:cxn modelId="{BACCC1C1-E4F6-4C1C-9F7F-E82E7B56B708}" type="presOf" srcId="{3F7D246C-A348-42C6-B5A6-6422F1D1A134}" destId="{22BF4192-A70D-4C6C-947C-1F1DDE75F104}" srcOrd="0" destOrd="0" presId="urn:microsoft.com/office/officeart/2005/8/layout/vList2"/>
    <dgm:cxn modelId="{E01435D2-27B6-4AAA-BA40-958AEAD699AE}" srcId="{DCB8DF89-28AF-413B-85E7-4DDD2C2A9124}" destId="{8369CA89-7370-4510-B082-97C47A274897}" srcOrd="3" destOrd="0" parTransId="{1D1B1D60-EE4C-4DDB-BB76-CDD0290F08D8}" sibTransId="{DB4E01D5-8A96-4FC7-999E-CF397830FD4F}"/>
    <dgm:cxn modelId="{63BFDEB3-5F44-4F06-8A61-0F4B2914BE2A}" type="presParOf" srcId="{E200B445-526C-4260-BFE8-493B9D30CE4B}" destId="{28276848-E814-44F7-8150-FCA2DB054312}" srcOrd="0" destOrd="0" presId="urn:microsoft.com/office/officeart/2005/8/layout/vList2"/>
    <dgm:cxn modelId="{A9C2D969-E61B-4BB1-9723-AB0FC5F83893}" type="presParOf" srcId="{E200B445-526C-4260-BFE8-493B9D30CE4B}" destId="{7A061198-752C-4A49-A7E0-60F637725D52}" srcOrd="1" destOrd="0" presId="urn:microsoft.com/office/officeart/2005/8/layout/vList2"/>
    <dgm:cxn modelId="{D13CD189-928C-401F-854B-9E924DA5B3E2}" type="presParOf" srcId="{E200B445-526C-4260-BFE8-493B9D30CE4B}" destId="{22BF4192-A70D-4C6C-947C-1F1DDE75F104}" srcOrd="2" destOrd="0" presId="urn:microsoft.com/office/officeart/2005/8/layout/vList2"/>
    <dgm:cxn modelId="{5B6E9E2A-1D16-4AE0-AC9C-AFF11D668530}" type="presParOf" srcId="{E200B445-526C-4260-BFE8-493B9D30CE4B}" destId="{E07AA262-5F81-4D07-AF0B-8D0FCCD1A3E0}" srcOrd="3" destOrd="0" presId="urn:microsoft.com/office/officeart/2005/8/layout/vList2"/>
    <dgm:cxn modelId="{FD1FE46B-37AD-4E6E-90C5-7AB976A785CA}" type="presParOf" srcId="{E200B445-526C-4260-BFE8-493B9D30CE4B}" destId="{D71D5F94-09E9-46ED-A008-6B4C1D463748}" srcOrd="4" destOrd="0" presId="urn:microsoft.com/office/officeart/2005/8/layout/vList2"/>
    <dgm:cxn modelId="{4FF81B3C-0A04-46E0-9438-37F245723FBD}" type="presParOf" srcId="{E200B445-526C-4260-BFE8-493B9D30CE4B}" destId="{14AE0B8C-4968-434D-89EF-7EB94C1B1423}" srcOrd="5" destOrd="0" presId="urn:microsoft.com/office/officeart/2005/8/layout/vList2"/>
    <dgm:cxn modelId="{9796BA35-8838-4888-9C09-449C6BE31E14}" type="presParOf" srcId="{E200B445-526C-4260-BFE8-493B9D30CE4B}" destId="{0D03A9E6-EE99-4B85-AAA0-0A476B3741D8}" srcOrd="6" destOrd="0" presId="urn:microsoft.com/office/officeart/2005/8/layout/vList2"/>
    <dgm:cxn modelId="{BECE5794-107B-49AA-AC4C-5AEC3D1BCC43}" type="presParOf" srcId="{E200B445-526C-4260-BFE8-493B9D30CE4B}" destId="{0F362B64-581E-4F9E-9B4D-BFE1B5A25E68}" srcOrd="7" destOrd="0" presId="urn:microsoft.com/office/officeart/2005/8/layout/vList2"/>
    <dgm:cxn modelId="{AFA40D56-DBCF-48B9-AA61-E99F870CB0F8}" type="presParOf" srcId="{E200B445-526C-4260-BFE8-493B9D30CE4B}" destId="{2602AED8-61AF-4218-8987-5D5C6D5522A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30F3387-2267-4D2E-8629-A2A55EA9CAE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B681289-7A64-4493-B03E-4DFEFD96DC49}">
      <dgm:prSet phldrT="[Текст]" custT="1"/>
      <dgm:spPr/>
      <dgm:t>
        <a:bodyPr/>
        <a:lstStyle/>
        <a:p>
          <a:r>
            <a:rPr lang="ru-RU" sz="1600" b="0" dirty="0" smtClean="0">
              <a:solidFill>
                <a:schemeClr val="tx1"/>
              </a:solidFill>
            </a:rPr>
            <a:t>Занятия  на тренажерах: </a:t>
          </a:r>
          <a:r>
            <a:rPr lang="ru-RU" sz="1600" b="0" dirty="0" err="1" smtClean="0">
              <a:solidFill>
                <a:schemeClr val="tx1"/>
              </a:solidFill>
            </a:rPr>
            <a:t>вибромассажер</a:t>
          </a:r>
          <a:r>
            <a:rPr lang="ru-RU" sz="1600" b="0" dirty="0" smtClean="0">
              <a:solidFill>
                <a:schemeClr val="tx1"/>
              </a:solidFill>
            </a:rPr>
            <a:t>, </a:t>
          </a:r>
          <a:r>
            <a:rPr lang="ru-RU" sz="1600" b="0" dirty="0" err="1" smtClean="0">
              <a:solidFill>
                <a:schemeClr val="tx1"/>
              </a:solidFill>
            </a:rPr>
            <a:t>массажер</a:t>
          </a:r>
          <a:r>
            <a:rPr lang="ru-RU" sz="1600" b="0" dirty="0" smtClean="0">
              <a:solidFill>
                <a:schemeClr val="tx1"/>
              </a:solidFill>
            </a:rPr>
            <a:t> для ног «</a:t>
          </a:r>
          <a:r>
            <a:rPr lang="ru-RU" sz="1600" b="0" dirty="0" err="1" smtClean="0">
              <a:solidFill>
                <a:schemeClr val="tx1"/>
              </a:solidFill>
            </a:rPr>
            <a:t>Марутака</a:t>
          </a:r>
          <a:r>
            <a:rPr lang="ru-RU" sz="1600" b="0" dirty="0" smtClean="0">
              <a:solidFill>
                <a:schemeClr val="tx1"/>
              </a:solidFill>
            </a:rPr>
            <a:t>», релаксационное кресло, </a:t>
          </a:r>
          <a:r>
            <a:rPr lang="ru-RU" sz="1600" b="0" dirty="0" err="1" smtClean="0">
              <a:solidFill>
                <a:schemeClr val="tx1"/>
              </a:solidFill>
            </a:rPr>
            <a:t>лимфодренаж</a:t>
          </a:r>
          <a:r>
            <a:rPr lang="ru-RU" sz="1600" b="0" dirty="0" smtClean="0">
              <a:solidFill>
                <a:schemeClr val="tx1"/>
              </a:solidFill>
            </a:rPr>
            <a:t>, беговая дорожка, велотренажер, эллиптический и ленточный тренажеры, массажная кровать «</a:t>
          </a:r>
          <a:r>
            <a:rPr lang="en-US" sz="1600" b="0" dirty="0" err="1" smtClean="0">
              <a:solidFill>
                <a:schemeClr val="tx1"/>
              </a:solidFill>
            </a:rPr>
            <a:t>Ceragem</a:t>
          </a:r>
          <a:r>
            <a:rPr lang="ru-RU" sz="1600" b="0" dirty="0" smtClean="0">
              <a:solidFill>
                <a:schemeClr val="tx1"/>
              </a:solidFill>
            </a:rPr>
            <a:t>» , силовой многофункциональный комплекс. Занятия посетили 812 чел.</a:t>
          </a:r>
          <a:endParaRPr lang="ru-RU" sz="1600" b="0" dirty="0">
            <a:solidFill>
              <a:schemeClr val="tx1"/>
            </a:solidFill>
          </a:endParaRPr>
        </a:p>
      </dgm:t>
    </dgm:pt>
    <dgm:pt modelId="{12B6FE32-348E-4B4B-A36A-4C947E0C1334}" type="parTrans" cxnId="{1061C0FD-ED5F-4DF1-899E-AC0FD5E0FE49}">
      <dgm:prSet/>
      <dgm:spPr/>
      <dgm:t>
        <a:bodyPr/>
        <a:lstStyle/>
        <a:p>
          <a:endParaRPr lang="ru-RU"/>
        </a:p>
      </dgm:t>
    </dgm:pt>
    <dgm:pt modelId="{2AC10D97-7D0B-4F7F-92FE-20F7C427BAE3}" type="sibTrans" cxnId="{1061C0FD-ED5F-4DF1-899E-AC0FD5E0FE49}">
      <dgm:prSet/>
      <dgm:spPr/>
      <dgm:t>
        <a:bodyPr/>
        <a:lstStyle/>
        <a:p>
          <a:endParaRPr lang="ru-RU"/>
        </a:p>
      </dgm:t>
    </dgm:pt>
    <dgm:pt modelId="{D491DE81-3889-4FA2-8B65-851E7B95952B}">
      <dgm:prSet phldrT="[Текст]" custT="1"/>
      <dgm:spPr/>
      <dgm:t>
        <a:bodyPr/>
        <a:lstStyle/>
        <a:p>
          <a:r>
            <a:rPr lang="ru-RU" sz="1600" b="0" dirty="0" smtClean="0">
              <a:solidFill>
                <a:schemeClr val="tx1"/>
              </a:solidFill>
            </a:rPr>
            <a:t>Предоставление  в  оздоровительных целях  фито чая  и кислородного коктейля. Услугу получили 721чел.</a:t>
          </a:r>
          <a:endParaRPr lang="ru-RU" sz="1600" b="0" dirty="0">
            <a:solidFill>
              <a:schemeClr val="tx1"/>
            </a:solidFill>
          </a:endParaRPr>
        </a:p>
      </dgm:t>
    </dgm:pt>
    <dgm:pt modelId="{32A830F5-73A6-4446-BBC7-00A2D4C049C3}" type="parTrans" cxnId="{797383E2-3F6F-4DFD-A7AA-714D6E071F88}">
      <dgm:prSet/>
      <dgm:spPr/>
      <dgm:t>
        <a:bodyPr/>
        <a:lstStyle/>
        <a:p>
          <a:endParaRPr lang="ru-RU"/>
        </a:p>
      </dgm:t>
    </dgm:pt>
    <dgm:pt modelId="{8B277862-7887-45AE-A323-80B6A608932A}" type="sibTrans" cxnId="{797383E2-3F6F-4DFD-A7AA-714D6E071F88}">
      <dgm:prSet/>
      <dgm:spPr/>
      <dgm:t>
        <a:bodyPr/>
        <a:lstStyle/>
        <a:p>
          <a:endParaRPr lang="ru-RU"/>
        </a:p>
      </dgm:t>
    </dgm:pt>
    <dgm:pt modelId="{FA3729FB-D5F3-44E2-A09A-17DF9FF389D6}">
      <dgm:prSet phldrT="[Текст]" custT="1"/>
      <dgm:spPr/>
      <dgm:t>
        <a:bodyPr/>
        <a:lstStyle/>
        <a:p>
          <a:r>
            <a:rPr lang="ru-RU" sz="1600" b="0" dirty="0" smtClean="0">
              <a:solidFill>
                <a:schemeClr val="tx1"/>
              </a:solidFill>
            </a:rPr>
            <a:t>Мероприятия  по оздоровительному массажу, посредством </a:t>
          </a:r>
          <a:r>
            <a:rPr lang="ru-RU" sz="1600" b="0" dirty="0" err="1" smtClean="0">
              <a:solidFill>
                <a:schemeClr val="tx1"/>
              </a:solidFill>
            </a:rPr>
            <a:t>массажеров</a:t>
          </a:r>
          <a:r>
            <a:rPr lang="ru-RU" sz="1600" b="0" dirty="0" smtClean="0">
              <a:solidFill>
                <a:schemeClr val="tx1"/>
              </a:solidFill>
            </a:rPr>
            <a:t>  и обучения  </a:t>
          </a:r>
          <a:r>
            <a:rPr lang="ru-RU" sz="1600" b="0" dirty="0" err="1" smtClean="0">
              <a:solidFill>
                <a:schemeClr val="tx1"/>
              </a:solidFill>
            </a:rPr>
            <a:t>самомассажу</a:t>
          </a:r>
          <a:r>
            <a:rPr lang="ru-RU" sz="1600" b="0" dirty="0" smtClean="0">
              <a:solidFill>
                <a:schemeClr val="tx1"/>
              </a:solidFill>
            </a:rPr>
            <a:t>. Услуга оказана для 528 чел.</a:t>
          </a:r>
          <a:endParaRPr lang="ru-RU" sz="1600" b="0" dirty="0">
            <a:solidFill>
              <a:schemeClr val="tx1"/>
            </a:solidFill>
          </a:endParaRPr>
        </a:p>
      </dgm:t>
    </dgm:pt>
    <dgm:pt modelId="{7330E6D6-A49F-433A-8C8E-8F8A44640808}" type="parTrans" cxnId="{7A2FCA89-0EB6-4634-8204-2A8685FA997C}">
      <dgm:prSet/>
      <dgm:spPr/>
      <dgm:t>
        <a:bodyPr/>
        <a:lstStyle/>
        <a:p>
          <a:endParaRPr lang="ru-RU"/>
        </a:p>
      </dgm:t>
    </dgm:pt>
    <dgm:pt modelId="{C850AA4A-37E0-411F-9BBD-FDA25FB8ECE7}" type="sibTrans" cxnId="{7A2FCA89-0EB6-4634-8204-2A8685FA997C}">
      <dgm:prSet/>
      <dgm:spPr/>
      <dgm:t>
        <a:bodyPr/>
        <a:lstStyle/>
        <a:p>
          <a:endParaRPr lang="ru-RU"/>
        </a:p>
      </dgm:t>
    </dgm:pt>
    <dgm:pt modelId="{9FB895C0-9A62-4AEE-9A9F-7DAFFE36D599}">
      <dgm:prSet phldrT="[Текст]" custT="1"/>
      <dgm:spPr/>
      <dgm:t>
        <a:bodyPr/>
        <a:lstStyle/>
        <a:p>
          <a:r>
            <a:rPr lang="ru-RU" sz="1600" b="0" dirty="0" err="1" smtClean="0">
              <a:solidFill>
                <a:schemeClr val="tx1"/>
              </a:solidFill>
            </a:rPr>
            <a:t>Кинезотерапия</a:t>
          </a:r>
          <a:r>
            <a:rPr lang="ru-RU" sz="1600" b="0" dirty="0" smtClean="0">
              <a:solidFill>
                <a:schemeClr val="tx1"/>
              </a:solidFill>
            </a:rPr>
            <a:t> . Индивидуальные занятия  по оздоровительной физкультуре проводятся регулярно. Услугу оказали для 347 чел.</a:t>
          </a:r>
          <a:endParaRPr lang="ru-RU" sz="1600" b="0" dirty="0">
            <a:solidFill>
              <a:schemeClr val="tx1"/>
            </a:solidFill>
          </a:endParaRPr>
        </a:p>
      </dgm:t>
    </dgm:pt>
    <dgm:pt modelId="{04E18F66-3623-4351-9C8B-F05251C479B4}" type="parTrans" cxnId="{22010E87-74EA-4C1A-9606-F1D6BA08AEE7}">
      <dgm:prSet/>
      <dgm:spPr/>
      <dgm:t>
        <a:bodyPr/>
        <a:lstStyle/>
        <a:p>
          <a:endParaRPr lang="ru-RU"/>
        </a:p>
      </dgm:t>
    </dgm:pt>
    <dgm:pt modelId="{47244314-C25A-4D67-8698-5C3829523799}" type="sibTrans" cxnId="{22010E87-74EA-4C1A-9606-F1D6BA08AEE7}">
      <dgm:prSet/>
      <dgm:spPr/>
      <dgm:t>
        <a:bodyPr/>
        <a:lstStyle/>
        <a:p>
          <a:endParaRPr lang="ru-RU"/>
        </a:p>
      </dgm:t>
    </dgm:pt>
    <dgm:pt modelId="{877DACC3-A6CF-43E3-96C5-38279FB353A2}">
      <dgm:prSet phldrT="[Текст]" custT="1"/>
      <dgm:spPr/>
      <dgm:t>
        <a:bodyPr/>
        <a:lstStyle/>
        <a:p>
          <a:r>
            <a:rPr lang="ru-RU" sz="1600" b="0" dirty="0" smtClean="0">
              <a:solidFill>
                <a:schemeClr val="tx1"/>
              </a:solidFill>
            </a:rPr>
            <a:t>Занятия в бассейне  «Изумрудный» . В 2015г.бассейн посетили 240 чел.</a:t>
          </a:r>
          <a:endParaRPr lang="ru-RU" sz="1600" b="0" dirty="0">
            <a:solidFill>
              <a:schemeClr val="tx1"/>
            </a:solidFill>
          </a:endParaRPr>
        </a:p>
      </dgm:t>
    </dgm:pt>
    <dgm:pt modelId="{4BE5DC3E-5AB9-4461-9A78-B977E886A71C}" type="parTrans" cxnId="{1ACD1079-4037-45B9-92B8-0359FE5CF74A}">
      <dgm:prSet/>
      <dgm:spPr/>
      <dgm:t>
        <a:bodyPr/>
        <a:lstStyle/>
        <a:p>
          <a:endParaRPr lang="ru-RU"/>
        </a:p>
      </dgm:t>
    </dgm:pt>
    <dgm:pt modelId="{321EA6F3-2673-4C12-ADDF-81E86E7B25E8}" type="sibTrans" cxnId="{1ACD1079-4037-45B9-92B8-0359FE5CF74A}">
      <dgm:prSet/>
      <dgm:spPr/>
      <dgm:t>
        <a:bodyPr/>
        <a:lstStyle/>
        <a:p>
          <a:endParaRPr lang="ru-RU"/>
        </a:p>
      </dgm:t>
    </dgm:pt>
    <dgm:pt modelId="{1F4C9804-6B54-4782-BBFC-77767B64C2BA}">
      <dgm:prSet phldrT="[Текст]" custT="1"/>
      <dgm:spPr/>
      <dgm:t>
        <a:bodyPr/>
        <a:lstStyle/>
        <a:p>
          <a:r>
            <a:rPr lang="ru-RU" sz="1600" b="0" dirty="0" smtClean="0">
              <a:solidFill>
                <a:schemeClr val="tx1"/>
              </a:solidFill>
            </a:rPr>
            <a:t>- Занятия скандинавской ходьбой .Услугу получили 180 чел.</a:t>
          </a:r>
          <a:endParaRPr lang="ru-RU" sz="1600" b="0" dirty="0">
            <a:solidFill>
              <a:schemeClr val="tx1"/>
            </a:solidFill>
          </a:endParaRPr>
        </a:p>
      </dgm:t>
    </dgm:pt>
    <dgm:pt modelId="{547E66B9-9BA4-449B-BA88-34C6C7246D0C}" type="parTrans" cxnId="{A5FE88E4-86DE-436E-916A-FE9AFA2BE753}">
      <dgm:prSet/>
      <dgm:spPr/>
      <dgm:t>
        <a:bodyPr/>
        <a:lstStyle/>
        <a:p>
          <a:endParaRPr lang="ru-RU"/>
        </a:p>
      </dgm:t>
    </dgm:pt>
    <dgm:pt modelId="{BA4299A0-CF34-4943-95C8-873D8B74F60A}" type="sibTrans" cxnId="{A5FE88E4-86DE-436E-916A-FE9AFA2BE753}">
      <dgm:prSet/>
      <dgm:spPr/>
      <dgm:t>
        <a:bodyPr/>
        <a:lstStyle/>
        <a:p>
          <a:endParaRPr lang="ru-RU"/>
        </a:p>
      </dgm:t>
    </dgm:pt>
    <dgm:pt modelId="{EE9DEB46-AAB4-44E7-A640-1BE8AE2D40E9}">
      <dgm:prSet phldrT="[Текст]" custT="1"/>
      <dgm:spPr/>
      <dgm:t>
        <a:bodyPr/>
        <a:lstStyle/>
        <a:p>
          <a:r>
            <a:rPr lang="ru-RU" sz="1600" b="0" dirty="0" smtClean="0">
              <a:solidFill>
                <a:schemeClr val="tx1"/>
              </a:solidFill>
            </a:rPr>
            <a:t>Системы светомузыкальной, аудиовизуальный комплекс и посещение сенсорной комнаты. Услуга проведена для 648 чел.</a:t>
          </a:r>
          <a:endParaRPr lang="ru-RU" sz="1600" b="0" dirty="0">
            <a:solidFill>
              <a:schemeClr val="tx1"/>
            </a:solidFill>
          </a:endParaRPr>
        </a:p>
      </dgm:t>
    </dgm:pt>
    <dgm:pt modelId="{61E22141-6D0F-41D4-921B-1E2C26C792F9}" type="parTrans" cxnId="{BE534147-93CF-41BE-9734-C98BB55E6B32}">
      <dgm:prSet/>
      <dgm:spPr/>
      <dgm:t>
        <a:bodyPr/>
        <a:lstStyle/>
        <a:p>
          <a:endParaRPr lang="ru-RU"/>
        </a:p>
      </dgm:t>
    </dgm:pt>
    <dgm:pt modelId="{9CEA0B36-CBF9-4259-A383-CDD367BB1AA7}" type="sibTrans" cxnId="{BE534147-93CF-41BE-9734-C98BB55E6B32}">
      <dgm:prSet/>
      <dgm:spPr/>
      <dgm:t>
        <a:bodyPr/>
        <a:lstStyle/>
        <a:p>
          <a:endParaRPr lang="ru-RU"/>
        </a:p>
      </dgm:t>
    </dgm:pt>
    <dgm:pt modelId="{C027E93F-E117-4C56-A190-3C63FD063D49}" type="pres">
      <dgm:prSet presAssocID="{030F3387-2267-4D2E-8629-A2A55EA9CA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F872B4-397E-46B2-A5CC-FD4DB4D42E8B}" type="pres">
      <dgm:prSet presAssocID="{5B681289-7A64-4493-B03E-4DFEFD96DC49}" presName="parentText" presStyleLbl="node1" presStyleIdx="0" presStyleCnt="7" custScaleY="112823" custLinFactNeighborX="-11688" custLinFactNeighborY="-78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C069B9-C451-4BDA-91F5-A452874B8173}" type="pres">
      <dgm:prSet presAssocID="{2AC10D97-7D0B-4F7F-92FE-20F7C427BAE3}" presName="spacer" presStyleCnt="0"/>
      <dgm:spPr/>
    </dgm:pt>
    <dgm:pt modelId="{B352D5F4-C5BB-4D11-87B4-D7EC6F90B03C}" type="pres">
      <dgm:prSet presAssocID="{D491DE81-3889-4FA2-8B65-851E7B95952B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835CF-18FE-454A-ADBF-CD1619DEFF3F}" type="pres">
      <dgm:prSet presAssocID="{8B277862-7887-45AE-A323-80B6A608932A}" presName="spacer" presStyleCnt="0"/>
      <dgm:spPr/>
    </dgm:pt>
    <dgm:pt modelId="{537D84B5-AE0E-4367-9456-923248169697}" type="pres">
      <dgm:prSet presAssocID="{FA3729FB-D5F3-44E2-A09A-17DF9FF389D6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0D0CD-1786-4A93-8D73-31DCAE11162F}" type="pres">
      <dgm:prSet presAssocID="{C850AA4A-37E0-411F-9BBD-FDA25FB8ECE7}" presName="spacer" presStyleCnt="0"/>
      <dgm:spPr/>
    </dgm:pt>
    <dgm:pt modelId="{52BE508F-BE4B-4CA8-8342-4C9256B74ABE}" type="pres">
      <dgm:prSet presAssocID="{9FB895C0-9A62-4AEE-9A9F-7DAFFE36D599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B021B-0255-4472-BDFE-4200C099087F}" type="pres">
      <dgm:prSet presAssocID="{47244314-C25A-4D67-8698-5C3829523799}" presName="spacer" presStyleCnt="0"/>
      <dgm:spPr/>
    </dgm:pt>
    <dgm:pt modelId="{87844B2A-A0F3-4255-B641-A7BB60373026}" type="pres">
      <dgm:prSet presAssocID="{1F4C9804-6B54-4782-BBFC-77767B64C2BA}" presName="parentText" presStyleLbl="node1" presStyleIdx="4" presStyleCnt="7" custScaleY="829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26B3B9-F7BE-4DBF-9BEA-86E6EA580C30}" type="pres">
      <dgm:prSet presAssocID="{BA4299A0-CF34-4943-95C8-873D8B74F60A}" presName="spacer" presStyleCnt="0"/>
      <dgm:spPr/>
    </dgm:pt>
    <dgm:pt modelId="{238AEA47-B10B-4F99-8EE0-23F43D2E16B4}" type="pres">
      <dgm:prSet presAssocID="{877DACC3-A6CF-43E3-96C5-38279FB353A2}" presName="parentText" presStyleLbl="node1" presStyleIdx="5" presStyleCnt="7" custScaleY="737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40C16-A8C7-4C3A-ADA5-259A65D6474F}" type="pres">
      <dgm:prSet presAssocID="{321EA6F3-2673-4C12-ADDF-81E86E7B25E8}" presName="spacer" presStyleCnt="0"/>
      <dgm:spPr/>
    </dgm:pt>
    <dgm:pt modelId="{B3880864-41D6-4CC8-B157-60C45DCEA721}" type="pres">
      <dgm:prSet presAssocID="{EE9DEB46-AAB4-44E7-A640-1BE8AE2D40E9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CD1079-4037-45B9-92B8-0359FE5CF74A}" srcId="{030F3387-2267-4D2E-8629-A2A55EA9CAE5}" destId="{877DACC3-A6CF-43E3-96C5-38279FB353A2}" srcOrd="5" destOrd="0" parTransId="{4BE5DC3E-5AB9-4461-9A78-B977E886A71C}" sibTransId="{321EA6F3-2673-4C12-ADDF-81E86E7B25E8}"/>
    <dgm:cxn modelId="{20C1DC81-6141-4283-BDE3-0A3917F9E4EC}" type="presOf" srcId="{D491DE81-3889-4FA2-8B65-851E7B95952B}" destId="{B352D5F4-C5BB-4D11-87B4-D7EC6F90B03C}" srcOrd="0" destOrd="0" presId="urn:microsoft.com/office/officeart/2005/8/layout/vList2"/>
    <dgm:cxn modelId="{BE534147-93CF-41BE-9734-C98BB55E6B32}" srcId="{030F3387-2267-4D2E-8629-A2A55EA9CAE5}" destId="{EE9DEB46-AAB4-44E7-A640-1BE8AE2D40E9}" srcOrd="6" destOrd="0" parTransId="{61E22141-6D0F-41D4-921B-1E2C26C792F9}" sibTransId="{9CEA0B36-CBF9-4259-A383-CDD367BB1AA7}"/>
    <dgm:cxn modelId="{797383E2-3F6F-4DFD-A7AA-714D6E071F88}" srcId="{030F3387-2267-4D2E-8629-A2A55EA9CAE5}" destId="{D491DE81-3889-4FA2-8B65-851E7B95952B}" srcOrd="1" destOrd="0" parTransId="{32A830F5-73A6-4446-BBC7-00A2D4C049C3}" sibTransId="{8B277862-7887-45AE-A323-80B6A608932A}"/>
    <dgm:cxn modelId="{681E6830-837C-43FC-BFF0-424E7989B72C}" type="presOf" srcId="{9FB895C0-9A62-4AEE-9A9F-7DAFFE36D599}" destId="{52BE508F-BE4B-4CA8-8342-4C9256B74ABE}" srcOrd="0" destOrd="0" presId="urn:microsoft.com/office/officeart/2005/8/layout/vList2"/>
    <dgm:cxn modelId="{22010E87-74EA-4C1A-9606-F1D6BA08AEE7}" srcId="{030F3387-2267-4D2E-8629-A2A55EA9CAE5}" destId="{9FB895C0-9A62-4AEE-9A9F-7DAFFE36D599}" srcOrd="3" destOrd="0" parTransId="{04E18F66-3623-4351-9C8B-F05251C479B4}" sibTransId="{47244314-C25A-4D67-8698-5C3829523799}"/>
    <dgm:cxn modelId="{476ED4EB-E6A1-4919-8079-C5FE6B4EBC3A}" type="presOf" srcId="{FA3729FB-D5F3-44E2-A09A-17DF9FF389D6}" destId="{537D84B5-AE0E-4367-9456-923248169697}" srcOrd="0" destOrd="0" presId="urn:microsoft.com/office/officeart/2005/8/layout/vList2"/>
    <dgm:cxn modelId="{6843D820-3A1F-4176-A9E8-EBE3B9EFDE38}" type="presOf" srcId="{5B681289-7A64-4493-B03E-4DFEFD96DC49}" destId="{C4F872B4-397E-46B2-A5CC-FD4DB4D42E8B}" srcOrd="0" destOrd="0" presId="urn:microsoft.com/office/officeart/2005/8/layout/vList2"/>
    <dgm:cxn modelId="{180663DC-D509-4D0B-88B5-A5BAD4FD9DCD}" type="presOf" srcId="{1F4C9804-6B54-4782-BBFC-77767B64C2BA}" destId="{87844B2A-A0F3-4255-B641-A7BB60373026}" srcOrd="0" destOrd="0" presId="urn:microsoft.com/office/officeart/2005/8/layout/vList2"/>
    <dgm:cxn modelId="{A5FE88E4-86DE-436E-916A-FE9AFA2BE753}" srcId="{030F3387-2267-4D2E-8629-A2A55EA9CAE5}" destId="{1F4C9804-6B54-4782-BBFC-77767B64C2BA}" srcOrd="4" destOrd="0" parTransId="{547E66B9-9BA4-449B-BA88-34C6C7246D0C}" sibTransId="{BA4299A0-CF34-4943-95C8-873D8B74F60A}"/>
    <dgm:cxn modelId="{24F80021-B13C-44D0-9793-D987EF8D5B90}" type="presOf" srcId="{030F3387-2267-4D2E-8629-A2A55EA9CAE5}" destId="{C027E93F-E117-4C56-A190-3C63FD063D49}" srcOrd="0" destOrd="0" presId="urn:microsoft.com/office/officeart/2005/8/layout/vList2"/>
    <dgm:cxn modelId="{1061C0FD-ED5F-4DF1-899E-AC0FD5E0FE49}" srcId="{030F3387-2267-4D2E-8629-A2A55EA9CAE5}" destId="{5B681289-7A64-4493-B03E-4DFEFD96DC49}" srcOrd="0" destOrd="0" parTransId="{12B6FE32-348E-4B4B-A36A-4C947E0C1334}" sibTransId="{2AC10D97-7D0B-4F7F-92FE-20F7C427BAE3}"/>
    <dgm:cxn modelId="{8F483A34-33A9-4DFC-A2C3-F003EE2AFA07}" type="presOf" srcId="{877DACC3-A6CF-43E3-96C5-38279FB353A2}" destId="{238AEA47-B10B-4F99-8EE0-23F43D2E16B4}" srcOrd="0" destOrd="0" presId="urn:microsoft.com/office/officeart/2005/8/layout/vList2"/>
    <dgm:cxn modelId="{7A2FCA89-0EB6-4634-8204-2A8685FA997C}" srcId="{030F3387-2267-4D2E-8629-A2A55EA9CAE5}" destId="{FA3729FB-D5F3-44E2-A09A-17DF9FF389D6}" srcOrd="2" destOrd="0" parTransId="{7330E6D6-A49F-433A-8C8E-8F8A44640808}" sibTransId="{C850AA4A-37E0-411F-9BBD-FDA25FB8ECE7}"/>
    <dgm:cxn modelId="{8F86EEFE-1EFC-4DAC-A179-744C25C33E42}" type="presOf" srcId="{EE9DEB46-AAB4-44E7-A640-1BE8AE2D40E9}" destId="{B3880864-41D6-4CC8-B157-60C45DCEA721}" srcOrd="0" destOrd="0" presId="urn:microsoft.com/office/officeart/2005/8/layout/vList2"/>
    <dgm:cxn modelId="{6D5AA19A-0CB4-4F87-A35E-BD30782E65CC}" type="presParOf" srcId="{C027E93F-E117-4C56-A190-3C63FD063D49}" destId="{C4F872B4-397E-46B2-A5CC-FD4DB4D42E8B}" srcOrd="0" destOrd="0" presId="urn:microsoft.com/office/officeart/2005/8/layout/vList2"/>
    <dgm:cxn modelId="{7CF3EE3E-E005-49E8-A2C8-08BC6BC78E05}" type="presParOf" srcId="{C027E93F-E117-4C56-A190-3C63FD063D49}" destId="{41C069B9-C451-4BDA-91F5-A452874B8173}" srcOrd="1" destOrd="0" presId="urn:microsoft.com/office/officeart/2005/8/layout/vList2"/>
    <dgm:cxn modelId="{BAC13AB0-4B30-421B-8B4A-E9846D3F5572}" type="presParOf" srcId="{C027E93F-E117-4C56-A190-3C63FD063D49}" destId="{B352D5F4-C5BB-4D11-87B4-D7EC6F90B03C}" srcOrd="2" destOrd="0" presId="urn:microsoft.com/office/officeart/2005/8/layout/vList2"/>
    <dgm:cxn modelId="{1A3E0F2D-68DD-4B5C-84B6-570430292A9C}" type="presParOf" srcId="{C027E93F-E117-4C56-A190-3C63FD063D49}" destId="{185835CF-18FE-454A-ADBF-CD1619DEFF3F}" srcOrd="3" destOrd="0" presId="urn:microsoft.com/office/officeart/2005/8/layout/vList2"/>
    <dgm:cxn modelId="{291FB3B4-66FD-4E01-840E-8AD78B538994}" type="presParOf" srcId="{C027E93F-E117-4C56-A190-3C63FD063D49}" destId="{537D84B5-AE0E-4367-9456-923248169697}" srcOrd="4" destOrd="0" presId="urn:microsoft.com/office/officeart/2005/8/layout/vList2"/>
    <dgm:cxn modelId="{3E225B7A-9409-4BFE-8931-675BC33C1009}" type="presParOf" srcId="{C027E93F-E117-4C56-A190-3C63FD063D49}" destId="{9370D0CD-1786-4A93-8D73-31DCAE11162F}" srcOrd="5" destOrd="0" presId="urn:microsoft.com/office/officeart/2005/8/layout/vList2"/>
    <dgm:cxn modelId="{DC7A89CF-349C-4E94-A6E6-BF52EC481391}" type="presParOf" srcId="{C027E93F-E117-4C56-A190-3C63FD063D49}" destId="{52BE508F-BE4B-4CA8-8342-4C9256B74ABE}" srcOrd="6" destOrd="0" presId="urn:microsoft.com/office/officeart/2005/8/layout/vList2"/>
    <dgm:cxn modelId="{16D8DFFF-EF5D-4AAA-A0E5-28F9D499ADF9}" type="presParOf" srcId="{C027E93F-E117-4C56-A190-3C63FD063D49}" destId="{B52B021B-0255-4472-BDFE-4200C099087F}" srcOrd="7" destOrd="0" presId="urn:microsoft.com/office/officeart/2005/8/layout/vList2"/>
    <dgm:cxn modelId="{34CD34F9-A856-49EA-B6CC-CDE05511F813}" type="presParOf" srcId="{C027E93F-E117-4C56-A190-3C63FD063D49}" destId="{87844B2A-A0F3-4255-B641-A7BB60373026}" srcOrd="8" destOrd="0" presId="urn:microsoft.com/office/officeart/2005/8/layout/vList2"/>
    <dgm:cxn modelId="{385AFE63-268D-49DD-B4E3-C39FE57B36CF}" type="presParOf" srcId="{C027E93F-E117-4C56-A190-3C63FD063D49}" destId="{9F26B3B9-F7BE-4DBF-9BEA-86E6EA580C30}" srcOrd="9" destOrd="0" presId="urn:microsoft.com/office/officeart/2005/8/layout/vList2"/>
    <dgm:cxn modelId="{A4BE018B-D447-4090-B72B-A14601ED9244}" type="presParOf" srcId="{C027E93F-E117-4C56-A190-3C63FD063D49}" destId="{238AEA47-B10B-4F99-8EE0-23F43D2E16B4}" srcOrd="10" destOrd="0" presId="urn:microsoft.com/office/officeart/2005/8/layout/vList2"/>
    <dgm:cxn modelId="{CD68A4FC-AFB8-4E0A-BB39-F6D5DC484E44}" type="presParOf" srcId="{C027E93F-E117-4C56-A190-3C63FD063D49}" destId="{7E440C16-A8C7-4C3A-ADA5-259A65D6474F}" srcOrd="11" destOrd="0" presId="urn:microsoft.com/office/officeart/2005/8/layout/vList2"/>
    <dgm:cxn modelId="{0C056271-8CF7-432C-AE22-AA307BCCFF5B}" type="presParOf" srcId="{C027E93F-E117-4C56-A190-3C63FD063D49}" destId="{B3880864-41D6-4CC8-B157-60C45DCEA721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0967CD9-35A2-4DE3-843A-C6E6927565C7}" type="doc">
      <dgm:prSet loTypeId="urn:microsoft.com/office/officeart/2005/8/layout/hierarchy1" loCatId="hierarchy" qsTypeId="urn:microsoft.com/office/officeart/2005/8/quickstyle/3d4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A0B5B133-01FD-4278-9A17-E57D2D80B4B4}">
      <dgm:prSet phldrT="[Текст]" custT="1"/>
      <dgm:spPr/>
      <dgm:t>
        <a:bodyPr/>
        <a:lstStyle/>
        <a:p>
          <a:r>
            <a:rPr lang="ru-RU" sz="1800" dirty="0" smtClean="0"/>
            <a:t>Студии</a:t>
          </a:r>
          <a:endParaRPr lang="ru-RU" sz="1800" dirty="0"/>
        </a:p>
      </dgm:t>
    </dgm:pt>
    <dgm:pt modelId="{FD1CD944-D913-4337-BAAB-63A870E8B9BC}" type="parTrans" cxnId="{D08DCB63-36B0-42DF-90BD-CA666A632DCC}">
      <dgm:prSet/>
      <dgm:spPr/>
      <dgm:t>
        <a:bodyPr/>
        <a:lstStyle/>
        <a:p>
          <a:endParaRPr lang="ru-RU"/>
        </a:p>
      </dgm:t>
    </dgm:pt>
    <dgm:pt modelId="{99C25C3B-C299-441E-AD65-CAA313B6281F}" type="sibTrans" cxnId="{D08DCB63-36B0-42DF-90BD-CA666A632DCC}">
      <dgm:prSet/>
      <dgm:spPr/>
      <dgm:t>
        <a:bodyPr/>
        <a:lstStyle/>
        <a:p>
          <a:endParaRPr lang="ru-RU"/>
        </a:p>
      </dgm:t>
    </dgm:pt>
    <dgm:pt modelId="{C66B87CD-8A73-4F86-A9E4-CC62B74B0AAA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/>
            <a:t>«Бумажная лента» </a:t>
          </a:r>
        </a:p>
        <a:p>
          <a:pPr>
            <a:spcAft>
              <a:spcPts val="0"/>
            </a:spcAft>
          </a:pPr>
          <a:r>
            <a:rPr lang="ru-RU" sz="1400" dirty="0" smtClean="0"/>
            <a:t>студия </a:t>
          </a:r>
          <a:r>
            <a:rPr lang="ru-RU" sz="1400" dirty="0" err="1" smtClean="0"/>
            <a:t>квиллинга</a:t>
          </a:r>
          <a:r>
            <a:rPr lang="ru-RU" sz="1400" dirty="0" smtClean="0"/>
            <a:t> </a:t>
          </a:r>
        </a:p>
        <a:p>
          <a:pPr>
            <a:spcAft>
              <a:spcPts val="0"/>
            </a:spcAft>
          </a:pPr>
          <a:r>
            <a:rPr lang="ru-RU" sz="1400" dirty="0" smtClean="0"/>
            <a:t>34 чел./539 </a:t>
          </a:r>
          <a:r>
            <a:rPr lang="ru-RU" sz="1400" dirty="0" err="1" smtClean="0"/>
            <a:t>усл</a:t>
          </a:r>
          <a:r>
            <a:rPr lang="ru-RU" sz="1400" dirty="0" smtClean="0"/>
            <a:t>.</a:t>
          </a:r>
          <a:endParaRPr lang="ru-RU" sz="1400" dirty="0"/>
        </a:p>
      </dgm:t>
    </dgm:pt>
    <dgm:pt modelId="{0120E0BE-104A-4794-9652-0B68CF175226}" type="parTrans" cxnId="{7831E3E7-7C6C-42E6-BED9-F21C2661641A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49F6DEFC-711A-482C-A852-5C318A410821}" type="sibTrans" cxnId="{7831E3E7-7C6C-42E6-BED9-F21C2661641A}">
      <dgm:prSet/>
      <dgm:spPr/>
      <dgm:t>
        <a:bodyPr/>
        <a:lstStyle/>
        <a:p>
          <a:endParaRPr lang="ru-RU"/>
        </a:p>
      </dgm:t>
    </dgm:pt>
    <dgm:pt modelId="{380FCECF-3362-46C1-86C6-97C1217BE4D3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/>
            <a:t>«Искусница» </a:t>
          </a:r>
          <a:r>
            <a:rPr lang="ru-RU" sz="1400" dirty="0" smtClean="0"/>
            <a:t>студия вышивки бисером</a:t>
          </a:r>
        </a:p>
        <a:p>
          <a:pPr>
            <a:spcAft>
              <a:spcPts val="0"/>
            </a:spcAft>
          </a:pPr>
          <a:r>
            <a:rPr lang="ru-RU" sz="1400" dirty="0" smtClean="0"/>
            <a:t>63чел./148 </a:t>
          </a:r>
          <a:r>
            <a:rPr lang="ru-RU" sz="1400" dirty="0" err="1" smtClean="0"/>
            <a:t>усл</a:t>
          </a:r>
          <a:r>
            <a:rPr lang="ru-RU" sz="1400" dirty="0" smtClean="0"/>
            <a:t>.</a:t>
          </a:r>
          <a:endParaRPr lang="ru-RU" sz="1400" dirty="0"/>
        </a:p>
      </dgm:t>
    </dgm:pt>
    <dgm:pt modelId="{536F7F35-529C-41DD-B5DC-E6ACFE131D1E}" type="parTrans" cxnId="{22FA5153-A604-4D79-B2F2-2B9993C9086F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E935C1FE-DFF7-4D46-8FFE-70ECDB5F4C1F}" type="sibTrans" cxnId="{22FA5153-A604-4D79-B2F2-2B9993C9086F}">
      <dgm:prSet/>
      <dgm:spPr/>
      <dgm:t>
        <a:bodyPr/>
        <a:lstStyle/>
        <a:p>
          <a:endParaRPr lang="ru-RU"/>
        </a:p>
      </dgm:t>
    </dgm:pt>
    <dgm:pt modelId="{69AA5FBF-9643-4167-81FA-540BEE9B1B2D}">
      <dgm:prSet custT="1"/>
      <dgm:spPr/>
      <dgm:t>
        <a:bodyPr/>
        <a:lstStyle/>
        <a:p>
          <a:r>
            <a:rPr lang="ru-RU" sz="1800" dirty="0" smtClean="0"/>
            <a:t>«Шелковая гармония» </a:t>
          </a:r>
          <a:r>
            <a:rPr lang="ru-RU" sz="1400" dirty="0" smtClean="0"/>
            <a:t>студия вышивки лентами</a:t>
          </a:r>
        </a:p>
        <a:p>
          <a:r>
            <a:rPr lang="ru-RU" sz="1400" dirty="0" smtClean="0"/>
            <a:t>36чел./ 90усл.</a:t>
          </a:r>
          <a:endParaRPr lang="ru-RU" sz="1400" dirty="0"/>
        </a:p>
      </dgm:t>
    </dgm:pt>
    <dgm:pt modelId="{9F528A7B-C01A-40E0-B48A-AABBE64311A0}" type="parTrans" cxnId="{738F96DC-3CEC-4EEA-9754-283004797E68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2D8ABA05-7701-40D7-99DD-7DAC19C2150B}" type="sibTrans" cxnId="{738F96DC-3CEC-4EEA-9754-283004797E68}">
      <dgm:prSet/>
      <dgm:spPr/>
      <dgm:t>
        <a:bodyPr/>
        <a:lstStyle/>
        <a:p>
          <a:endParaRPr lang="ru-RU"/>
        </a:p>
      </dgm:t>
    </dgm:pt>
    <dgm:pt modelId="{26BE36CC-86DE-4082-B062-34FD6A1150A9}">
      <dgm:prSet custT="1"/>
      <dgm:spPr/>
      <dgm:t>
        <a:bodyPr/>
        <a:lstStyle/>
        <a:p>
          <a:endParaRPr lang="ru-RU" sz="1800" dirty="0" smtClean="0"/>
        </a:p>
        <a:p>
          <a:r>
            <a:rPr lang="ru-RU" sz="1800" dirty="0" smtClean="0"/>
            <a:t>«Легато» </a:t>
          </a:r>
          <a:r>
            <a:rPr lang="ru-RU" sz="1400" dirty="0" smtClean="0"/>
            <a:t>студия</a:t>
          </a:r>
        </a:p>
        <a:p>
          <a:r>
            <a:rPr lang="ru-RU" sz="1400" dirty="0" smtClean="0"/>
            <a:t>15 чел./43 </a:t>
          </a:r>
          <a:r>
            <a:rPr lang="ru-RU" sz="1400" dirty="0" err="1" smtClean="0"/>
            <a:t>усл</a:t>
          </a:r>
          <a:r>
            <a:rPr lang="ru-RU" sz="1400" dirty="0" smtClean="0"/>
            <a:t>.</a:t>
          </a:r>
        </a:p>
        <a:p>
          <a:r>
            <a:rPr lang="ru-RU" sz="1400" dirty="0" smtClean="0"/>
            <a:t> </a:t>
          </a:r>
          <a:endParaRPr lang="ru-RU" sz="1400" dirty="0"/>
        </a:p>
      </dgm:t>
    </dgm:pt>
    <dgm:pt modelId="{CEDCB0E2-8E24-48C4-B123-1CD73F8878FE}" type="parTrans" cxnId="{99CF0EE3-5787-4CF6-8093-0C65B34F18E1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1055E952-6E68-4408-BE4D-7802268D691D}" type="sibTrans" cxnId="{99CF0EE3-5787-4CF6-8093-0C65B34F18E1}">
      <dgm:prSet/>
      <dgm:spPr/>
      <dgm:t>
        <a:bodyPr/>
        <a:lstStyle/>
        <a:p>
          <a:endParaRPr lang="ru-RU"/>
        </a:p>
      </dgm:t>
    </dgm:pt>
    <dgm:pt modelId="{8FBDEFAD-AEFC-4132-AB8F-934C1FA3D38A}">
      <dgm:prSet custT="1"/>
      <dgm:spPr/>
      <dgm:t>
        <a:bodyPr/>
        <a:lstStyle/>
        <a:p>
          <a:r>
            <a:rPr lang="ru-RU" sz="1800" dirty="0" smtClean="0"/>
            <a:t>«Кружева» </a:t>
          </a:r>
          <a:r>
            <a:rPr lang="ru-RU" sz="1400" dirty="0" smtClean="0"/>
            <a:t>студия  по вязанию 27чел./56усл</a:t>
          </a:r>
          <a:endParaRPr lang="ru-RU" sz="1800" dirty="0" smtClean="0"/>
        </a:p>
      </dgm:t>
    </dgm:pt>
    <dgm:pt modelId="{B2A292E9-7DFF-4665-BE09-C56C5906866C}" type="parTrans" cxnId="{F88BEC28-1A29-4313-8FDC-16E9C4BCB700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73736980-120C-441B-B92D-FCBD49C6902E}" type="sibTrans" cxnId="{F88BEC28-1A29-4313-8FDC-16E9C4BCB700}">
      <dgm:prSet/>
      <dgm:spPr/>
      <dgm:t>
        <a:bodyPr/>
        <a:lstStyle/>
        <a:p>
          <a:endParaRPr lang="ru-RU"/>
        </a:p>
      </dgm:t>
    </dgm:pt>
    <dgm:pt modelId="{2A85E317-8924-4E34-988D-E2071A5CCFAC}">
      <dgm:prSet custT="1"/>
      <dgm:spPr/>
      <dgm:t>
        <a:bodyPr/>
        <a:lstStyle/>
        <a:p>
          <a:r>
            <a:rPr lang="ru-RU" sz="1600" dirty="0" smtClean="0"/>
            <a:t>Студия хорового пения «Мелодия» </a:t>
          </a:r>
        </a:p>
        <a:p>
          <a:r>
            <a:rPr lang="ru-RU" sz="1600" dirty="0" smtClean="0"/>
            <a:t>12 чел./60 </a:t>
          </a:r>
          <a:r>
            <a:rPr lang="ru-RU" sz="1600" dirty="0" err="1" smtClean="0"/>
            <a:t>усл</a:t>
          </a:r>
          <a:r>
            <a:rPr lang="ru-RU" sz="1600" dirty="0" smtClean="0"/>
            <a:t>.</a:t>
          </a:r>
          <a:endParaRPr lang="ru-RU" sz="1600" dirty="0"/>
        </a:p>
      </dgm:t>
    </dgm:pt>
    <dgm:pt modelId="{5D0DED06-9A10-487B-8A8D-08B0A7E5FA84}" type="parTrans" cxnId="{7474E162-5CDD-4632-831E-676E9448B403}">
      <dgm:prSet/>
      <dgm:spPr/>
      <dgm:t>
        <a:bodyPr/>
        <a:lstStyle/>
        <a:p>
          <a:endParaRPr lang="ru-RU"/>
        </a:p>
      </dgm:t>
    </dgm:pt>
    <dgm:pt modelId="{D0840F25-7F83-4973-89D5-1F04E178A48C}" type="sibTrans" cxnId="{7474E162-5CDD-4632-831E-676E9448B403}">
      <dgm:prSet/>
      <dgm:spPr/>
      <dgm:t>
        <a:bodyPr/>
        <a:lstStyle/>
        <a:p>
          <a:endParaRPr lang="ru-RU"/>
        </a:p>
      </dgm:t>
    </dgm:pt>
    <dgm:pt modelId="{3CE44234-5917-43E7-BF70-CC2967CDCB2A}" type="pres">
      <dgm:prSet presAssocID="{40967CD9-35A2-4DE3-843A-C6E6927565C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CD68A25-FF06-4AA9-8FEA-7534868D268F}" type="pres">
      <dgm:prSet presAssocID="{A0B5B133-01FD-4278-9A17-E57D2D80B4B4}" presName="hierRoot1" presStyleCnt="0"/>
      <dgm:spPr/>
      <dgm:t>
        <a:bodyPr/>
        <a:lstStyle/>
        <a:p>
          <a:endParaRPr lang="ru-RU"/>
        </a:p>
      </dgm:t>
    </dgm:pt>
    <dgm:pt modelId="{F4D0FA52-F701-4ECE-A461-F50E14020B7B}" type="pres">
      <dgm:prSet presAssocID="{A0B5B133-01FD-4278-9A17-E57D2D80B4B4}" presName="composite" presStyleCnt="0"/>
      <dgm:spPr/>
      <dgm:t>
        <a:bodyPr/>
        <a:lstStyle/>
        <a:p>
          <a:endParaRPr lang="ru-RU"/>
        </a:p>
      </dgm:t>
    </dgm:pt>
    <dgm:pt modelId="{203F4ADE-DC61-49AC-9360-7722F7139C4A}" type="pres">
      <dgm:prSet presAssocID="{A0B5B133-01FD-4278-9A17-E57D2D80B4B4}" presName="background" presStyleLbl="node0" presStyleIdx="0" presStyleCnt="1"/>
      <dgm:spPr/>
      <dgm:t>
        <a:bodyPr/>
        <a:lstStyle/>
        <a:p>
          <a:endParaRPr lang="ru-RU"/>
        </a:p>
      </dgm:t>
    </dgm:pt>
    <dgm:pt modelId="{131003D4-134F-4597-A4A4-2129D4D15532}" type="pres">
      <dgm:prSet presAssocID="{A0B5B133-01FD-4278-9A17-E57D2D80B4B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2CA936-682C-4414-8AAC-5C569A6E3D3F}" type="pres">
      <dgm:prSet presAssocID="{A0B5B133-01FD-4278-9A17-E57D2D80B4B4}" presName="hierChild2" presStyleCnt="0"/>
      <dgm:spPr/>
      <dgm:t>
        <a:bodyPr/>
        <a:lstStyle/>
        <a:p>
          <a:endParaRPr lang="ru-RU"/>
        </a:p>
      </dgm:t>
    </dgm:pt>
    <dgm:pt modelId="{DEE36A22-FC48-44B8-9ED5-E07895609C1B}" type="pres">
      <dgm:prSet presAssocID="{0120E0BE-104A-4794-9652-0B68CF175226}" presName="Name10" presStyleLbl="parChTrans1D2" presStyleIdx="0" presStyleCnt="4"/>
      <dgm:spPr/>
      <dgm:t>
        <a:bodyPr/>
        <a:lstStyle/>
        <a:p>
          <a:endParaRPr lang="ru-RU"/>
        </a:p>
      </dgm:t>
    </dgm:pt>
    <dgm:pt modelId="{A35B1ED8-EC6D-4A1A-A96E-19305AA61F9E}" type="pres">
      <dgm:prSet presAssocID="{C66B87CD-8A73-4F86-A9E4-CC62B74B0AAA}" presName="hierRoot2" presStyleCnt="0"/>
      <dgm:spPr/>
      <dgm:t>
        <a:bodyPr/>
        <a:lstStyle/>
        <a:p>
          <a:endParaRPr lang="ru-RU"/>
        </a:p>
      </dgm:t>
    </dgm:pt>
    <dgm:pt modelId="{D6C5F8A6-A42A-46ED-84FF-BC4BFDC51C13}" type="pres">
      <dgm:prSet presAssocID="{C66B87CD-8A73-4F86-A9E4-CC62B74B0AAA}" presName="composite2" presStyleCnt="0"/>
      <dgm:spPr/>
      <dgm:t>
        <a:bodyPr/>
        <a:lstStyle/>
        <a:p>
          <a:endParaRPr lang="ru-RU"/>
        </a:p>
      </dgm:t>
    </dgm:pt>
    <dgm:pt modelId="{35E04615-6289-424A-A290-D491D8D15B1D}" type="pres">
      <dgm:prSet presAssocID="{C66B87CD-8A73-4F86-A9E4-CC62B74B0AAA}" presName="background2" presStyleLbl="node2" presStyleIdx="0" presStyleCnt="4"/>
      <dgm:spPr/>
      <dgm:t>
        <a:bodyPr/>
        <a:lstStyle/>
        <a:p>
          <a:endParaRPr lang="ru-RU"/>
        </a:p>
      </dgm:t>
    </dgm:pt>
    <dgm:pt modelId="{01DCCD9C-11D3-419A-A026-01EF3970F1C4}" type="pres">
      <dgm:prSet presAssocID="{C66B87CD-8A73-4F86-A9E4-CC62B74B0AAA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D811C7-9D2F-4D80-806D-7790228D69A0}" type="pres">
      <dgm:prSet presAssocID="{C66B87CD-8A73-4F86-A9E4-CC62B74B0AAA}" presName="hierChild3" presStyleCnt="0"/>
      <dgm:spPr/>
      <dgm:t>
        <a:bodyPr/>
        <a:lstStyle/>
        <a:p>
          <a:endParaRPr lang="ru-RU"/>
        </a:p>
      </dgm:t>
    </dgm:pt>
    <dgm:pt modelId="{397D58FB-8471-4EE9-94A9-E1D466F39092}" type="pres">
      <dgm:prSet presAssocID="{536F7F35-529C-41DD-B5DC-E6ACFE131D1E}" presName="Name10" presStyleLbl="parChTrans1D2" presStyleIdx="1" presStyleCnt="4"/>
      <dgm:spPr/>
      <dgm:t>
        <a:bodyPr/>
        <a:lstStyle/>
        <a:p>
          <a:endParaRPr lang="ru-RU"/>
        </a:p>
      </dgm:t>
    </dgm:pt>
    <dgm:pt modelId="{132C77AB-F537-4CCC-90E1-2C5B52010E7E}" type="pres">
      <dgm:prSet presAssocID="{380FCECF-3362-46C1-86C6-97C1217BE4D3}" presName="hierRoot2" presStyleCnt="0"/>
      <dgm:spPr/>
      <dgm:t>
        <a:bodyPr/>
        <a:lstStyle/>
        <a:p>
          <a:endParaRPr lang="ru-RU"/>
        </a:p>
      </dgm:t>
    </dgm:pt>
    <dgm:pt modelId="{7E38B48A-04F5-4534-9221-4F007B046F23}" type="pres">
      <dgm:prSet presAssocID="{380FCECF-3362-46C1-86C6-97C1217BE4D3}" presName="composite2" presStyleCnt="0"/>
      <dgm:spPr/>
      <dgm:t>
        <a:bodyPr/>
        <a:lstStyle/>
        <a:p>
          <a:endParaRPr lang="ru-RU"/>
        </a:p>
      </dgm:t>
    </dgm:pt>
    <dgm:pt modelId="{9414FC8E-1B84-43C4-B0F9-CF088109AD73}" type="pres">
      <dgm:prSet presAssocID="{380FCECF-3362-46C1-86C6-97C1217BE4D3}" presName="background2" presStyleLbl="node2" presStyleIdx="1" presStyleCnt="4"/>
      <dgm:spPr/>
      <dgm:t>
        <a:bodyPr/>
        <a:lstStyle/>
        <a:p>
          <a:endParaRPr lang="ru-RU"/>
        </a:p>
      </dgm:t>
    </dgm:pt>
    <dgm:pt modelId="{78D3D4DA-4C23-4AF9-8B87-C773E9FA1D00}" type="pres">
      <dgm:prSet presAssocID="{380FCECF-3362-46C1-86C6-97C1217BE4D3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C3B213-93EE-4EF4-8FAC-37361431BF8E}" type="pres">
      <dgm:prSet presAssocID="{380FCECF-3362-46C1-86C6-97C1217BE4D3}" presName="hierChild3" presStyleCnt="0"/>
      <dgm:spPr/>
      <dgm:t>
        <a:bodyPr/>
        <a:lstStyle/>
        <a:p>
          <a:endParaRPr lang="ru-RU"/>
        </a:p>
      </dgm:t>
    </dgm:pt>
    <dgm:pt modelId="{282EAD9E-CF12-4339-A769-95BE9E7C63F9}" type="pres">
      <dgm:prSet presAssocID="{9F528A7B-C01A-40E0-B48A-AABBE64311A0}" presName="Name17" presStyleLbl="parChTrans1D3" presStyleIdx="0" presStyleCnt="2"/>
      <dgm:spPr/>
      <dgm:t>
        <a:bodyPr/>
        <a:lstStyle/>
        <a:p>
          <a:endParaRPr lang="ru-RU"/>
        </a:p>
      </dgm:t>
    </dgm:pt>
    <dgm:pt modelId="{3548AC09-781F-4764-A29F-4BC4000B1851}" type="pres">
      <dgm:prSet presAssocID="{69AA5FBF-9643-4167-81FA-540BEE9B1B2D}" presName="hierRoot3" presStyleCnt="0"/>
      <dgm:spPr/>
      <dgm:t>
        <a:bodyPr/>
        <a:lstStyle/>
        <a:p>
          <a:endParaRPr lang="ru-RU"/>
        </a:p>
      </dgm:t>
    </dgm:pt>
    <dgm:pt modelId="{488CCBF1-F573-4C51-A595-EF62C21A0CDD}" type="pres">
      <dgm:prSet presAssocID="{69AA5FBF-9643-4167-81FA-540BEE9B1B2D}" presName="composite3" presStyleCnt="0"/>
      <dgm:spPr/>
      <dgm:t>
        <a:bodyPr/>
        <a:lstStyle/>
        <a:p>
          <a:endParaRPr lang="ru-RU"/>
        </a:p>
      </dgm:t>
    </dgm:pt>
    <dgm:pt modelId="{EE408B88-0005-4EB5-A26C-EA9F8C62A543}" type="pres">
      <dgm:prSet presAssocID="{69AA5FBF-9643-4167-81FA-540BEE9B1B2D}" presName="background3" presStyleLbl="node3" presStyleIdx="0" presStyleCnt="2"/>
      <dgm:spPr/>
      <dgm:t>
        <a:bodyPr/>
        <a:lstStyle/>
        <a:p>
          <a:endParaRPr lang="ru-RU"/>
        </a:p>
      </dgm:t>
    </dgm:pt>
    <dgm:pt modelId="{1BE81EE9-F69B-4AC3-B728-8A478E62CB81}" type="pres">
      <dgm:prSet presAssocID="{69AA5FBF-9643-4167-81FA-540BEE9B1B2D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E7F313-1A27-49FA-9D4A-83902382FAA8}" type="pres">
      <dgm:prSet presAssocID="{69AA5FBF-9643-4167-81FA-540BEE9B1B2D}" presName="hierChild4" presStyleCnt="0"/>
      <dgm:spPr/>
      <dgm:t>
        <a:bodyPr/>
        <a:lstStyle/>
        <a:p>
          <a:endParaRPr lang="ru-RU"/>
        </a:p>
      </dgm:t>
    </dgm:pt>
    <dgm:pt modelId="{D97EE1F1-5685-455A-8D2A-62E817A188ED}" type="pres">
      <dgm:prSet presAssocID="{5D0DED06-9A10-487B-8A8D-08B0A7E5FA84}" presName="Name17" presStyleLbl="parChTrans1D3" presStyleIdx="1" presStyleCnt="2"/>
      <dgm:spPr/>
      <dgm:t>
        <a:bodyPr/>
        <a:lstStyle/>
        <a:p>
          <a:endParaRPr lang="ru-RU"/>
        </a:p>
      </dgm:t>
    </dgm:pt>
    <dgm:pt modelId="{A1C40211-4E2C-4052-BC16-2A0E65F73FD7}" type="pres">
      <dgm:prSet presAssocID="{2A85E317-8924-4E34-988D-E2071A5CCFAC}" presName="hierRoot3" presStyleCnt="0"/>
      <dgm:spPr/>
      <dgm:t>
        <a:bodyPr/>
        <a:lstStyle/>
        <a:p>
          <a:endParaRPr lang="ru-RU"/>
        </a:p>
      </dgm:t>
    </dgm:pt>
    <dgm:pt modelId="{4BECBDD0-553C-4DBD-A7FB-F39C383B62FD}" type="pres">
      <dgm:prSet presAssocID="{2A85E317-8924-4E34-988D-E2071A5CCFAC}" presName="composite3" presStyleCnt="0"/>
      <dgm:spPr/>
      <dgm:t>
        <a:bodyPr/>
        <a:lstStyle/>
        <a:p>
          <a:endParaRPr lang="ru-RU"/>
        </a:p>
      </dgm:t>
    </dgm:pt>
    <dgm:pt modelId="{EA24C791-D557-4665-AC41-78CBF14B3D8B}" type="pres">
      <dgm:prSet presAssocID="{2A85E317-8924-4E34-988D-E2071A5CCFAC}" presName="background3" presStyleLbl="node3" presStyleIdx="1" presStyleCnt="2"/>
      <dgm:spPr/>
      <dgm:t>
        <a:bodyPr/>
        <a:lstStyle/>
        <a:p>
          <a:endParaRPr lang="ru-RU"/>
        </a:p>
      </dgm:t>
    </dgm:pt>
    <dgm:pt modelId="{64DF428B-EEAE-431E-AFA7-264D2E0A8DFF}" type="pres">
      <dgm:prSet presAssocID="{2A85E317-8924-4E34-988D-E2071A5CCFAC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A6E2D0-CA1C-42BF-A892-FE5244EC6031}" type="pres">
      <dgm:prSet presAssocID="{2A85E317-8924-4E34-988D-E2071A5CCFAC}" presName="hierChild4" presStyleCnt="0"/>
      <dgm:spPr/>
      <dgm:t>
        <a:bodyPr/>
        <a:lstStyle/>
        <a:p>
          <a:endParaRPr lang="ru-RU"/>
        </a:p>
      </dgm:t>
    </dgm:pt>
    <dgm:pt modelId="{3ED56B5C-C9A6-4631-89EA-752770E866CA}" type="pres">
      <dgm:prSet presAssocID="{CEDCB0E2-8E24-48C4-B123-1CD73F8878FE}" presName="Name10" presStyleLbl="parChTrans1D2" presStyleIdx="2" presStyleCnt="4"/>
      <dgm:spPr/>
      <dgm:t>
        <a:bodyPr/>
        <a:lstStyle/>
        <a:p>
          <a:endParaRPr lang="ru-RU"/>
        </a:p>
      </dgm:t>
    </dgm:pt>
    <dgm:pt modelId="{2A45A14D-D030-4889-8CD3-C25E5E692774}" type="pres">
      <dgm:prSet presAssocID="{26BE36CC-86DE-4082-B062-34FD6A1150A9}" presName="hierRoot2" presStyleCnt="0"/>
      <dgm:spPr/>
      <dgm:t>
        <a:bodyPr/>
        <a:lstStyle/>
        <a:p>
          <a:endParaRPr lang="ru-RU"/>
        </a:p>
      </dgm:t>
    </dgm:pt>
    <dgm:pt modelId="{C47B483A-219B-4A57-9B50-0573D9EAE8FC}" type="pres">
      <dgm:prSet presAssocID="{26BE36CC-86DE-4082-B062-34FD6A1150A9}" presName="composite2" presStyleCnt="0"/>
      <dgm:spPr/>
      <dgm:t>
        <a:bodyPr/>
        <a:lstStyle/>
        <a:p>
          <a:endParaRPr lang="ru-RU"/>
        </a:p>
      </dgm:t>
    </dgm:pt>
    <dgm:pt modelId="{B51C794E-0B20-432D-853E-159ABD7F5DB0}" type="pres">
      <dgm:prSet presAssocID="{26BE36CC-86DE-4082-B062-34FD6A1150A9}" presName="background2" presStyleLbl="node2" presStyleIdx="2" presStyleCnt="4"/>
      <dgm:spPr/>
      <dgm:t>
        <a:bodyPr/>
        <a:lstStyle/>
        <a:p>
          <a:endParaRPr lang="ru-RU"/>
        </a:p>
      </dgm:t>
    </dgm:pt>
    <dgm:pt modelId="{E066F069-13C6-43F5-B224-17EB4445DD1E}" type="pres">
      <dgm:prSet presAssocID="{26BE36CC-86DE-4082-B062-34FD6A1150A9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3F2598-AA82-4FF4-8794-C69F7E61B9C7}" type="pres">
      <dgm:prSet presAssocID="{26BE36CC-86DE-4082-B062-34FD6A1150A9}" presName="hierChild3" presStyleCnt="0"/>
      <dgm:spPr/>
      <dgm:t>
        <a:bodyPr/>
        <a:lstStyle/>
        <a:p>
          <a:endParaRPr lang="ru-RU"/>
        </a:p>
      </dgm:t>
    </dgm:pt>
    <dgm:pt modelId="{F0A84AAB-FA55-4428-A5A1-67BC130E236A}" type="pres">
      <dgm:prSet presAssocID="{B2A292E9-7DFF-4665-BE09-C56C5906866C}" presName="Name10" presStyleLbl="parChTrans1D2" presStyleIdx="3" presStyleCnt="4"/>
      <dgm:spPr/>
      <dgm:t>
        <a:bodyPr/>
        <a:lstStyle/>
        <a:p>
          <a:endParaRPr lang="ru-RU"/>
        </a:p>
      </dgm:t>
    </dgm:pt>
    <dgm:pt modelId="{D70561FA-2CE1-4E90-9A14-CF264688E336}" type="pres">
      <dgm:prSet presAssocID="{8FBDEFAD-AEFC-4132-AB8F-934C1FA3D38A}" presName="hierRoot2" presStyleCnt="0"/>
      <dgm:spPr/>
      <dgm:t>
        <a:bodyPr/>
        <a:lstStyle/>
        <a:p>
          <a:endParaRPr lang="ru-RU"/>
        </a:p>
      </dgm:t>
    </dgm:pt>
    <dgm:pt modelId="{173302A3-736F-4B36-B757-4401A61E7352}" type="pres">
      <dgm:prSet presAssocID="{8FBDEFAD-AEFC-4132-AB8F-934C1FA3D38A}" presName="composite2" presStyleCnt="0"/>
      <dgm:spPr/>
      <dgm:t>
        <a:bodyPr/>
        <a:lstStyle/>
        <a:p>
          <a:endParaRPr lang="ru-RU"/>
        </a:p>
      </dgm:t>
    </dgm:pt>
    <dgm:pt modelId="{10809911-983E-4D55-A649-42EF94CCACFD}" type="pres">
      <dgm:prSet presAssocID="{8FBDEFAD-AEFC-4132-AB8F-934C1FA3D38A}" presName="background2" presStyleLbl="node2" presStyleIdx="3" presStyleCnt="4"/>
      <dgm:spPr/>
      <dgm:t>
        <a:bodyPr/>
        <a:lstStyle/>
        <a:p>
          <a:endParaRPr lang="ru-RU"/>
        </a:p>
      </dgm:t>
    </dgm:pt>
    <dgm:pt modelId="{698FD62B-146B-4D44-851F-A198305607CC}" type="pres">
      <dgm:prSet presAssocID="{8FBDEFAD-AEFC-4132-AB8F-934C1FA3D38A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61EEE3-40B2-42F2-A7AD-4DA3C5FE36EC}" type="pres">
      <dgm:prSet presAssocID="{8FBDEFAD-AEFC-4132-AB8F-934C1FA3D38A}" presName="hierChild3" presStyleCnt="0"/>
      <dgm:spPr/>
      <dgm:t>
        <a:bodyPr/>
        <a:lstStyle/>
        <a:p>
          <a:endParaRPr lang="ru-RU"/>
        </a:p>
      </dgm:t>
    </dgm:pt>
  </dgm:ptLst>
  <dgm:cxnLst>
    <dgm:cxn modelId="{AD593667-4225-416E-B20A-B41BC94F4D7E}" type="presOf" srcId="{380FCECF-3362-46C1-86C6-97C1217BE4D3}" destId="{78D3D4DA-4C23-4AF9-8B87-C773E9FA1D00}" srcOrd="0" destOrd="0" presId="urn:microsoft.com/office/officeart/2005/8/layout/hierarchy1"/>
    <dgm:cxn modelId="{61442D87-5C1E-4029-A5CF-6EFCA01657D8}" type="presOf" srcId="{8FBDEFAD-AEFC-4132-AB8F-934C1FA3D38A}" destId="{698FD62B-146B-4D44-851F-A198305607CC}" srcOrd="0" destOrd="0" presId="urn:microsoft.com/office/officeart/2005/8/layout/hierarchy1"/>
    <dgm:cxn modelId="{0972A4FF-241F-4672-86E7-61FADA5838EF}" type="presOf" srcId="{B2A292E9-7DFF-4665-BE09-C56C5906866C}" destId="{F0A84AAB-FA55-4428-A5A1-67BC130E236A}" srcOrd="0" destOrd="0" presId="urn:microsoft.com/office/officeart/2005/8/layout/hierarchy1"/>
    <dgm:cxn modelId="{F88BEC28-1A29-4313-8FDC-16E9C4BCB700}" srcId="{A0B5B133-01FD-4278-9A17-E57D2D80B4B4}" destId="{8FBDEFAD-AEFC-4132-AB8F-934C1FA3D38A}" srcOrd="3" destOrd="0" parTransId="{B2A292E9-7DFF-4665-BE09-C56C5906866C}" sibTransId="{73736980-120C-441B-B92D-FCBD49C6902E}"/>
    <dgm:cxn modelId="{7474E162-5CDD-4632-831E-676E9448B403}" srcId="{380FCECF-3362-46C1-86C6-97C1217BE4D3}" destId="{2A85E317-8924-4E34-988D-E2071A5CCFAC}" srcOrd="1" destOrd="0" parTransId="{5D0DED06-9A10-487B-8A8D-08B0A7E5FA84}" sibTransId="{D0840F25-7F83-4973-89D5-1F04E178A48C}"/>
    <dgm:cxn modelId="{D5FD6F38-6885-4081-972A-C73200CA1981}" type="presOf" srcId="{26BE36CC-86DE-4082-B062-34FD6A1150A9}" destId="{E066F069-13C6-43F5-B224-17EB4445DD1E}" srcOrd="0" destOrd="0" presId="urn:microsoft.com/office/officeart/2005/8/layout/hierarchy1"/>
    <dgm:cxn modelId="{4256CB46-1A1D-4C31-9BCF-5ABEC6E92CC4}" type="presOf" srcId="{C66B87CD-8A73-4F86-A9E4-CC62B74B0AAA}" destId="{01DCCD9C-11D3-419A-A026-01EF3970F1C4}" srcOrd="0" destOrd="0" presId="urn:microsoft.com/office/officeart/2005/8/layout/hierarchy1"/>
    <dgm:cxn modelId="{955EE784-D0D2-4D7D-9DC5-D60A63380AF5}" type="presOf" srcId="{2A85E317-8924-4E34-988D-E2071A5CCFAC}" destId="{64DF428B-EEAE-431E-AFA7-264D2E0A8DFF}" srcOrd="0" destOrd="0" presId="urn:microsoft.com/office/officeart/2005/8/layout/hierarchy1"/>
    <dgm:cxn modelId="{7831E3E7-7C6C-42E6-BED9-F21C2661641A}" srcId="{A0B5B133-01FD-4278-9A17-E57D2D80B4B4}" destId="{C66B87CD-8A73-4F86-A9E4-CC62B74B0AAA}" srcOrd="0" destOrd="0" parTransId="{0120E0BE-104A-4794-9652-0B68CF175226}" sibTransId="{49F6DEFC-711A-482C-A852-5C318A410821}"/>
    <dgm:cxn modelId="{927B6E57-BF61-46E4-B0EE-0BB38E30C555}" type="presOf" srcId="{69AA5FBF-9643-4167-81FA-540BEE9B1B2D}" destId="{1BE81EE9-F69B-4AC3-B728-8A478E62CB81}" srcOrd="0" destOrd="0" presId="urn:microsoft.com/office/officeart/2005/8/layout/hierarchy1"/>
    <dgm:cxn modelId="{738F96DC-3CEC-4EEA-9754-283004797E68}" srcId="{380FCECF-3362-46C1-86C6-97C1217BE4D3}" destId="{69AA5FBF-9643-4167-81FA-540BEE9B1B2D}" srcOrd="0" destOrd="0" parTransId="{9F528A7B-C01A-40E0-B48A-AABBE64311A0}" sibTransId="{2D8ABA05-7701-40D7-99DD-7DAC19C2150B}"/>
    <dgm:cxn modelId="{93004A79-F92D-4D54-A1C8-FD077EE324B4}" type="presOf" srcId="{5D0DED06-9A10-487B-8A8D-08B0A7E5FA84}" destId="{D97EE1F1-5685-455A-8D2A-62E817A188ED}" srcOrd="0" destOrd="0" presId="urn:microsoft.com/office/officeart/2005/8/layout/hierarchy1"/>
    <dgm:cxn modelId="{0D4C1287-6307-4189-B98C-4616796BACAC}" type="presOf" srcId="{0120E0BE-104A-4794-9652-0B68CF175226}" destId="{DEE36A22-FC48-44B8-9ED5-E07895609C1B}" srcOrd="0" destOrd="0" presId="urn:microsoft.com/office/officeart/2005/8/layout/hierarchy1"/>
    <dgm:cxn modelId="{A6FC9D17-6D1B-48BF-A6E3-A3203BDC158C}" type="presOf" srcId="{40967CD9-35A2-4DE3-843A-C6E6927565C7}" destId="{3CE44234-5917-43E7-BF70-CC2967CDCB2A}" srcOrd="0" destOrd="0" presId="urn:microsoft.com/office/officeart/2005/8/layout/hierarchy1"/>
    <dgm:cxn modelId="{3EA07891-9F79-49D6-9B15-B6DB70E078F9}" type="presOf" srcId="{CEDCB0E2-8E24-48C4-B123-1CD73F8878FE}" destId="{3ED56B5C-C9A6-4631-89EA-752770E866CA}" srcOrd="0" destOrd="0" presId="urn:microsoft.com/office/officeart/2005/8/layout/hierarchy1"/>
    <dgm:cxn modelId="{99CF0EE3-5787-4CF6-8093-0C65B34F18E1}" srcId="{A0B5B133-01FD-4278-9A17-E57D2D80B4B4}" destId="{26BE36CC-86DE-4082-B062-34FD6A1150A9}" srcOrd="2" destOrd="0" parTransId="{CEDCB0E2-8E24-48C4-B123-1CD73F8878FE}" sibTransId="{1055E952-6E68-4408-BE4D-7802268D691D}"/>
    <dgm:cxn modelId="{D08DCB63-36B0-42DF-90BD-CA666A632DCC}" srcId="{40967CD9-35A2-4DE3-843A-C6E6927565C7}" destId="{A0B5B133-01FD-4278-9A17-E57D2D80B4B4}" srcOrd="0" destOrd="0" parTransId="{FD1CD944-D913-4337-BAAB-63A870E8B9BC}" sibTransId="{99C25C3B-C299-441E-AD65-CAA313B6281F}"/>
    <dgm:cxn modelId="{69682FD0-59C0-4A84-8C55-C87C754CE97D}" type="presOf" srcId="{9F528A7B-C01A-40E0-B48A-AABBE64311A0}" destId="{282EAD9E-CF12-4339-A769-95BE9E7C63F9}" srcOrd="0" destOrd="0" presId="urn:microsoft.com/office/officeart/2005/8/layout/hierarchy1"/>
    <dgm:cxn modelId="{26F7DDA8-14F3-4046-AB76-7755F34D8E8D}" type="presOf" srcId="{A0B5B133-01FD-4278-9A17-E57D2D80B4B4}" destId="{131003D4-134F-4597-A4A4-2129D4D15532}" srcOrd="0" destOrd="0" presId="urn:microsoft.com/office/officeart/2005/8/layout/hierarchy1"/>
    <dgm:cxn modelId="{7D2A39A0-5702-48C7-AD34-66BF63B5849A}" type="presOf" srcId="{536F7F35-529C-41DD-B5DC-E6ACFE131D1E}" destId="{397D58FB-8471-4EE9-94A9-E1D466F39092}" srcOrd="0" destOrd="0" presId="urn:microsoft.com/office/officeart/2005/8/layout/hierarchy1"/>
    <dgm:cxn modelId="{22FA5153-A604-4D79-B2F2-2B9993C9086F}" srcId="{A0B5B133-01FD-4278-9A17-E57D2D80B4B4}" destId="{380FCECF-3362-46C1-86C6-97C1217BE4D3}" srcOrd="1" destOrd="0" parTransId="{536F7F35-529C-41DD-B5DC-E6ACFE131D1E}" sibTransId="{E935C1FE-DFF7-4D46-8FFE-70ECDB5F4C1F}"/>
    <dgm:cxn modelId="{7796A4B8-6550-47B2-9A21-701C350B9921}" type="presParOf" srcId="{3CE44234-5917-43E7-BF70-CC2967CDCB2A}" destId="{2CD68A25-FF06-4AA9-8FEA-7534868D268F}" srcOrd="0" destOrd="0" presId="urn:microsoft.com/office/officeart/2005/8/layout/hierarchy1"/>
    <dgm:cxn modelId="{A47E082D-5900-47AB-B3BE-3DE2A4BE31C9}" type="presParOf" srcId="{2CD68A25-FF06-4AA9-8FEA-7534868D268F}" destId="{F4D0FA52-F701-4ECE-A461-F50E14020B7B}" srcOrd="0" destOrd="0" presId="urn:microsoft.com/office/officeart/2005/8/layout/hierarchy1"/>
    <dgm:cxn modelId="{01711BF5-1623-43A3-97DA-B8D55A576D77}" type="presParOf" srcId="{F4D0FA52-F701-4ECE-A461-F50E14020B7B}" destId="{203F4ADE-DC61-49AC-9360-7722F7139C4A}" srcOrd="0" destOrd="0" presId="urn:microsoft.com/office/officeart/2005/8/layout/hierarchy1"/>
    <dgm:cxn modelId="{98986B67-9C20-41B1-80E6-2FA9C01273F2}" type="presParOf" srcId="{F4D0FA52-F701-4ECE-A461-F50E14020B7B}" destId="{131003D4-134F-4597-A4A4-2129D4D15532}" srcOrd="1" destOrd="0" presId="urn:microsoft.com/office/officeart/2005/8/layout/hierarchy1"/>
    <dgm:cxn modelId="{60AC96EB-E810-4DF0-9767-9AE1F6B1794A}" type="presParOf" srcId="{2CD68A25-FF06-4AA9-8FEA-7534868D268F}" destId="{502CA936-682C-4414-8AAC-5C569A6E3D3F}" srcOrd="1" destOrd="0" presId="urn:microsoft.com/office/officeart/2005/8/layout/hierarchy1"/>
    <dgm:cxn modelId="{BFF3C3E2-6B79-4876-81B2-BD72EC280174}" type="presParOf" srcId="{502CA936-682C-4414-8AAC-5C569A6E3D3F}" destId="{DEE36A22-FC48-44B8-9ED5-E07895609C1B}" srcOrd="0" destOrd="0" presId="urn:microsoft.com/office/officeart/2005/8/layout/hierarchy1"/>
    <dgm:cxn modelId="{E18099BE-C327-426D-92AB-CE464E5CBC29}" type="presParOf" srcId="{502CA936-682C-4414-8AAC-5C569A6E3D3F}" destId="{A35B1ED8-EC6D-4A1A-A96E-19305AA61F9E}" srcOrd="1" destOrd="0" presId="urn:microsoft.com/office/officeart/2005/8/layout/hierarchy1"/>
    <dgm:cxn modelId="{34D2788F-9625-4D0A-A5B3-F480D9764C3C}" type="presParOf" srcId="{A35B1ED8-EC6D-4A1A-A96E-19305AA61F9E}" destId="{D6C5F8A6-A42A-46ED-84FF-BC4BFDC51C13}" srcOrd="0" destOrd="0" presId="urn:microsoft.com/office/officeart/2005/8/layout/hierarchy1"/>
    <dgm:cxn modelId="{3AE03D05-2A83-40B3-AFB4-6F20C3B3F24B}" type="presParOf" srcId="{D6C5F8A6-A42A-46ED-84FF-BC4BFDC51C13}" destId="{35E04615-6289-424A-A290-D491D8D15B1D}" srcOrd="0" destOrd="0" presId="urn:microsoft.com/office/officeart/2005/8/layout/hierarchy1"/>
    <dgm:cxn modelId="{EBEA7378-DBCC-4E13-8F86-389181CCE13F}" type="presParOf" srcId="{D6C5F8A6-A42A-46ED-84FF-BC4BFDC51C13}" destId="{01DCCD9C-11D3-419A-A026-01EF3970F1C4}" srcOrd="1" destOrd="0" presId="urn:microsoft.com/office/officeart/2005/8/layout/hierarchy1"/>
    <dgm:cxn modelId="{FC3FEF9D-1BE0-437D-857A-E784A8808901}" type="presParOf" srcId="{A35B1ED8-EC6D-4A1A-A96E-19305AA61F9E}" destId="{5BD811C7-9D2F-4D80-806D-7790228D69A0}" srcOrd="1" destOrd="0" presId="urn:microsoft.com/office/officeart/2005/8/layout/hierarchy1"/>
    <dgm:cxn modelId="{6ABCE498-3677-47B1-9C07-7A949100DD7A}" type="presParOf" srcId="{502CA936-682C-4414-8AAC-5C569A6E3D3F}" destId="{397D58FB-8471-4EE9-94A9-E1D466F39092}" srcOrd="2" destOrd="0" presId="urn:microsoft.com/office/officeart/2005/8/layout/hierarchy1"/>
    <dgm:cxn modelId="{A1615C26-8F46-44A0-9CE1-4C75D05C9464}" type="presParOf" srcId="{502CA936-682C-4414-8AAC-5C569A6E3D3F}" destId="{132C77AB-F537-4CCC-90E1-2C5B52010E7E}" srcOrd="3" destOrd="0" presId="urn:microsoft.com/office/officeart/2005/8/layout/hierarchy1"/>
    <dgm:cxn modelId="{758825CF-E180-4756-9ADB-B2353BA4CD76}" type="presParOf" srcId="{132C77AB-F537-4CCC-90E1-2C5B52010E7E}" destId="{7E38B48A-04F5-4534-9221-4F007B046F23}" srcOrd="0" destOrd="0" presId="urn:microsoft.com/office/officeart/2005/8/layout/hierarchy1"/>
    <dgm:cxn modelId="{2CA37B93-4E0C-4E2B-AD0D-750B4D859A7B}" type="presParOf" srcId="{7E38B48A-04F5-4534-9221-4F007B046F23}" destId="{9414FC8E-1B84-43C4-B0F9-CF088109AD73}" srcOrd="0" destOrd="0" presId="urn:microsoft.com/office/officeart/2005/8/layout/hierarchy1"/>
    <dgm:cxn modelId="{EE69B013-EB9B-4DBA-9F40-BA48E79B1F19}" type="presParOf" srcId="{7E38B48A-04F5-4534-9221-4F007B046F23}" destId="{78D3D4DA-4C23-4AF9-8B87-C773E9FA1D00}" srcOrd="1" destOrd="0" presId="urn:microsoft.com/office/officeart/2005/8/layout/hierarchy1"/>
    <dgm:cxn modelId="{DCC5E622-41B1-480D-AE31-69E48C5017C9}" type="presParOf" srcId="{132C77AB-F537-4CCC-90E1-2C5B52010E7E}" destId="{9FC3B213-93EE-4EF4-8FAC-37361431BF8E}" srcOrd="1" destOrd="0" presId="urn:microsoft.com/office/officeart/2005/8/layout/hierarchy1"/>
    <dgm:cxn modelId="{A7039ACF-9F61-47B6-9E45-0FDFD9D55B29}" type="presParOf" srcId="{9FC3B213-93EE-4EF4-8FAC-37361431BF8E}" destId="{282EAD9E-CF12-4339-A769-95BE9E7C63F9}" srcOrd="0" destOrd="0" presId="urn:microsoft.com/office/officeart/2005/8/layout/hierarchy1"/>
    <dgm:cxn modelId="{58A03795-6E66-47DD-BC84-7745BD61F027}" type="presParOf" srcId="{9FC3B213-93EE-4EF4-8FAC-37361431BF8E}" destId="{3548AC09-781F-4764-A29F-4BC4000B1851}" srcOrd="1" destOrd="0" presId="urn:microsoft.com/office/officeart/2005/8/layout/hierarchy1"/>
    <dgm:cxn modelId="{65162DB4-4E8B-488B-9CFA-F91CBBA9A0B3}" type="presParOf" srcId="{3548AC09-781F-4764-A29F-4BC4000B1851}" destId="{488CCBF1-F573-4C51-A595-EF62C21A0CDD}" srcOrd="0" destOrd="0" presId="urn:microsoft.com/office/officeart/2005/8/layout/hierarchy1"/>
    <dgm:cxn modelId="{822EB179-4317-4B02-A8E9-F01603F5A3A7}" type="presParOf" srcId="{488CCBF1-F573-4C51-A595-EF62C21A0CDD}" destId="{EE408B88-0005-4EB5-A26C-EA9F8C62A543}" srcOrd="0" destOrd="0" presId="urn:microsoft.com/office/officeart/2005/8/layout/hierarchy1"/>
    <dgm:cxn modelId="{743FB762-D5E0-4497-ACF7-C13672F32704}" type="presParOf" srcId="{488CCBF1-F573-4C51-A595-EF62C21A0CDD}" destId="{1BE81EE9-F69B-4AC3-B728-8A478E62CB81}" srcOrd="1" destOrd="0" presId="urn:microsoft.com/office/officeart/2005/8/layout/hierarchy1"/>
    <dgm:cxn modelId="{1002193A-3F40-4AEC-B417-4ED6498F435C}" type="presParOf" srcId="{3548AC09-781F-4764-A29F-4BC4000B1851}" destId="{48E7F313-1A27-49FA-9D4A-83902382FAA8}" srcOrd="1" destOrd="0" presId="urn:microsoft.com/office/officeart/2005/8/layout/hierarchy1"/>
    <dgm:cxn modelId="{AD126CDD-C2A9-42C9-B8C5-69EBA26E16E5}" type="presParOf" srcId="{9FC3B213-93EE-4EF4-8FAC-37361431BF8E}" destId="{D97EE1F1-5685-455A-8D2A-62E817A188ED}" srcOrd="2" destOrd="0" presId="urn:microsoft.com/office/officeart/2005/8/layout/hierarchy1"/>
    <dgm:cxn modelId="{2F4F2193-429B-46D3-9508-5BAAD09C4286}" type="presParOf" srcId="{9FC3B213-93EE-4EF4-8FAC-37361431BF8E}" destId="{A1C40211-4E2C-4052-BC16-2A0E65F73FD7}" srcOrd="3" destOrd="0" presId="urn:microsoft.com/office/officeart/2005/8/layout/hierarchy1"/>
    <dgm:cxn modelId="{030546AE-7FA2-4D77-9B27-060562642B0C}" type="presParOf" srcId="{A1C40211-4E2C-4052-BC16-2A0E65F73FD7}" destId="{4BECBDD0-553C-4DBD-A7FB-F39C383B62FD}" srcOrd="0" destOrd="0" presId="urn:microsoft.com/office/officeart/2005/8/layout/hierarchy1"/>
    <dgm:cxn modelId="{6F232DA2-AD24-40F7-8EC6-79042340E6F4}" type="presParOf" srcId="{4BECBDD0-553C-4DBD-A7FB-F39C383B62FD}" destId="{EA24C791-D557-4665-AC41-78CBF14B3D8B}" srcOrd="0" destOrd="0" presId="urn:microsoft.com/office/officeart/2005/8/layout/hierarchy1"/>
    <dgm:cxn modelId="{955322CF-D13F-43DD-B70F-D127BF811572}" type="presParOf" srcId="{4BECBDD0-553C-4DBD-A7FB-F39C383B62FD}" destId="{64DF428B-EEAE-431E-AFA7-264D2E0A8DFF}" srcOrd="1" destOrd="0" presId="urn:microsoft.com/office/officeart/2005/8/layout/hierarchy1"/>
    <dgm:cxn modelId="{634211B8-4FEE-4A52-B86B-5F4A258A19BF}" type="presParOf" srcId="{A1C40211-4E2C-4052-BC16-2A0E65F73FD7}" destId="{91A6E2D0-CA1C-42BF-A892-FE5244EC6031}" srcOrd="1" destOrd="0" presId="urn:microsoft.com/office/officeart/2005/8/layout/hierarchy1"/>
    <dgm:cxn modelId="{3BAB99FE-C3DF-4899-B4B3-9F2E7EB7F849}" type="presParOf" srcId="{502CA936-682C-4414-8AAC-5C569A6E3D3F}" destId="{3ED56B5C-C9A6-4631-89EA-752770E866CA}" srcOrd="4" destOrd="0" presId="urn:microsoft.com/office/officeart/2005/8/layout/hierarchy1"/>
    <dgm:cxn modelId="{73CAAF2B-81BE-41AA-B4FE-705931ACA1BB}" type="presParOf" srcId="{502CA936-682C-4414-8AAC-5C569A6E3D3F}" destId="{2A45A14D-D030-4889-8CD3-C25E5E692774}" srcOrd="5" destOrd="0" presId="urn:microsoft.com/office/officeart/2005/8/layout/hierarchy1"/>
    <dgm:cxn modelId="{8FC8D578-E32C-404B-9CF5-A42835957182}" type="presParOf" srcId="{2A45A14D-D030-4889-8CD3-C25E5E692774}" destId="{C47B483A-219B-4A57-9B50-0573D9EAE8FC}" srcOrd="0" destOrd="0" presId="urn:microsoft.com/office/officeart/2005/8/layout/hierarchy1"/>
    <dgm:cxn modelId="{EC6B32DF-9CEC-4761-8248-F75FEE524266}" type="presParOf" srcId="{C47B483A-219B-4A57-9B50-0573D9EAE8FC}" destId="{B51C794E-0B20-432D-853E-159ABD7F5DB0}" srcOrd="0" destOrd="0" presId="urn:microsoft.com/office/officeart/2005/8/layout/hierarchy1"/>
    <dgm:cxn modelId="{B7EF2539-3066-4559-9266-ADFBD275BBE4}" type="presParOf" srcId="{C47B483A-219B-4A57-9B50-0573D9EAE8FC}" destId="{E066F069-13C6-43F5-B224-17EB4445DD1E}" srcOrd="1" destOrd="0" presId="urn:microsoft.com/office/officeart/2005/8/layout/hierarchy1"/>
    <dgm:cxn modelId="{0E350D31-62DB-44F7-8C7F-8BFEABB80A54}" type="presParOf" srcId="{2A45A14D-D030-4889-8CD3-C25E5E692774}" destId="{473F2598-AA82-4FF4-8794-C69F7E61B9C7}" srcOrd="1" destOrd="0" presId="urn:microsoft.com/office/officeart/2005/8/layout/hierarchy1"/>
    <dgm:cxn modelId="{F4F23A40-7D55-4A08-9301-9C834518AF0A}" type="presParOf" srcId="{502CA936-682C-4414-8AAC-5C569A6E3D3F}" destId="{F0A84AAB-FA55-4428-A5A1-67BC130E236A}" srcOrd="6" destOrd="0" presId="urn:microsoft.com/office/officeart/2005/8/layout/hierarchy1"/>
    <dgm:cxn modelId="{3A197859-B240-47B2-849F-A9EE17240835}" type="presParOf" srcId="{502CA936-682C-4414-8AAC-5C569A6E3D3F}" destId="{D70561FA-2CE1-4E90-9A14-CF264688E336}" srcOrd="7" destOrd="0" presId="urn:microsoft.com/office/officeart/2005/8/layout/hierarchy1"/>
    <dgm:cxn modelId="{D9D38124-3111-4FD8-8BA5-95FEE9F37C13}" type="presParOf" srcId="{D70561FA-2CE1-4E90-9A14-CF264688E336}" destId="{173302A3-736F-4B36-B757-4401A61E7352}" srcOrd="0" destOrd="0" presId="urn:microsoft.com/office/officeart/2005/8/layout/hierarchy1"/>
    <dgm:cxn modelId="{F878F086-C048-4FDE-AB53-4F03461C897C}" type="presParOf" srcId="{173302A3-736F-4B36-B757-4401A61E7352}" destId="{10809911-983E-4D55-A649-42EF94CCACFD}" srcOrd="0" destOrd="0" presId="urn:microsoft.com/office/officeart/2005/8/layout/hierarchy1"/>
    <dgm:cxn modelId="{870FA2F6-508B-4192-B86D-C6B39796D935}" type="presParOf" srcId="{173302A3-736F-4B36-B757-4401A61E7352}" destId="{698FD62B-146B-4D44-851F-A198305607CC}" srcOrd="1" destOrd="0" presId="urn:microsoft.com/office/officeart/2005/8/layout/hierarchy1"/>
    <dgm:cxn modelId="{34F75126-A485-4286-BB6C-7456D2BEC291}" type="presParOf" srcId="{D70561FA-2CE1-4E90-9A14-CF264688E336}" destId="{E461EEE3-40B2-42F2-A7AD-4DA3C5FE36E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5ADBD5A-B58C-4B1E-99ED-B3120B682F16}" type="doc">
      <dgm:prSet loTypeId="urn:microsoft.com/office/officeart/2005/8/layout/hierarchy1" loCatId="hierarchy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13E87524-35C0-4EED-8AD5-F62C67C68F24}">
      <dgm:prSet phldrT="[Текст]"/>
      <dgm:spPr/>
      <dgm:t>
        <a:bodyPr/>
        <a:lstStyle/>
        <a:p>
          <a:r>
            <a:rPr lang="ru-RU" smtClean="0"/>
            <a:t>Клубы</a:t>
          </a:r>
          <a:endParaRPr lang="ru-RU" dirty="0"/>
        </a:p>
      </dgm:t>
    </dgm:pt>
    <dgm:pt modelId="{07CDEAF0-60A1-455B-90DA-6AF6B6995120}" type="parTrans" cxnId="{386B1B45-358B-4251-A247-F7BE1700E7B5}">
      <dgm:prSet/>
      <dgm:spPr/>
      <dgm:t>
        <a:bodyPr/>
        <a:lstStyle/>
        <a:p>
          <a:endParaRPr lang="ru-RU"/>
        </a:p>
      </dgm:t>
    </dgm:pt>
    <dgm:pt modelId="{F6223FB4-C559-4EA3-AC54-F45A4578F2CB}" type="sibTrans" cxnId="{386B1B45-358B-4251-A247-F7BE1700E7B5}">
      <dgm:prSet/>
      <dgm:spPr/>
      <dgm:t>
        <a:bodyPr/>
        <a:lstStyle/>
        <a:p>
          <a:endParaRPr lang="ru-RU"/>
        </a:p>
      </dgm:t>
    </dgm:pt>
    <dgm:pt modelId="{F18B440C-D9B1-40AC-A7C3-00F94390BDBB}">
      <dgm:prSet phldrT="[Текст]"/>
      <dgm:spPr/>
      <dgm:t>
        <a:bodyPr/>
        <a:lstStyle/>
        <a:p>
          <a:r>
            <a:rPr lang="ru-RU" dirty="0" smtClean="0"/>
            <a:t>«Услышь меня»</a:t>
          </a:r>
        </a:p>
        <a:p>
          <a:r>
            <a:rPr lang="ru-RU" dirty="0" smtClean="0"/>
            <a:t>35 чел./113 </a:t>
          </a:r>
          <a:r>
            <a:rPr lang="ru-RU" dirty="0" err="1" smtClean="0"/>
            <a:t>усл</a:t>
          </a:r>
          <a:r>
            <a:rPr lang="ru-RU" dirty="0" smtClean="0"/>
            <a:t>.</a:t>
          </a:r>
          <a:endParaRPr lang="ru-RU" dirty="0"/>
        </a:p>
      </dgm:t>
    </dgm:pt>
    <dgm:pt modelId="{4074CE94-DAA9-4980-9E65-D9295B1D6085}" type="parTrans" cxnId="{020ACB86-0432-47FB-9971-F3ED60984A4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7CFBD50-E526-4810-B827-CDFABB57806A}" type="sibTrans" cxnId="{020ACB86-0432-47FB-9971-F3ED60984A4D}">
      <dgm:prSet/>
      <dgm:spPr/>
      <dgm:t>
        <a:bodyPr/>
        <a:lstStyle/>
        <a:p>
          <a:endParaRPr lang="ru-RU"/>
        </a:p>
      </dgm:t>
    </dgm:pt>
    <dgm:pt modelId="{A9321901-BFD7-4E63-AA80-FEE031791531}">
      <dgm:prSet/>
      <dgm:spPr/>
      <dgm:t>
        <a:bodyPr/>
        <a:lstStyle/>
        <a:p>
          <a:r>
            <a:rPr lang="ru-RU" smtClean="0"/>
            <a:t>«Клуб любителей театра»</a:t>
          </a:r>
        </a:p>
        <a:p>
          <a:r>
            <a:rPr lang="ru-RU" smtClean="0"/>
            <a:t>1136 чел./2272 усл.</a:t>
          </a:r>
          <a:endParaRPr lang="ru-RU" dirty="0"/>
        </a:p>
      </dgm:t>
    </dgm:pt>
    <dgm:pt modelId="{F744D10A-C04A-4B25-A53A-C28909F8E89B}" type="parTrans" cxnId="{71764144-40ED-40C5-9345-408EEF5B567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4BBBC88-6BD0-408A-9AA3-71CD2D9C8571}" type="sibTrans" cxnId="{71764144-40ED-40C5-9345-408EEF5B567E}">
      <dgm:prSet/>
      <dgm:spPr/>
      <dgm:t>
        <a:bodyPr/>
        <a:lstStyle/>
        <a:p>
          <a:endParaRPr lang="ru-RU"/>
        </a:p>
      </dgm:t>
    </dgm:pt>
    <dgm:pt modelId="{24B65BC1-A165-492B-8F58-0EEE079C5C79}">
      <dgm:prSet/>
      <dgm:spPr/>
      <dgm:t>
        <a:bodyPr/>
        <a:lstStyle/>
        <a:p>
          <a:r>
            <a:rPr lang="ru-RU" smtClean="0"/>
            <a:t>«Суставная гимнастика»   </a:t>
          </a:r>
        </a:p>
        <a:p>
          <a:r>
            <a:rPr lang="ru-RU" smtClean="0"/>
            <a:t>96чел/287 усл.        </a:t>
          </a:r>
          <a:endParaRPr lang="ru-RU" dirty="0"/>
        </a:p>
      </dgm:t>
    </dgm:pt>
    <dgm:pt modelId="{67B14A9F-B502-4FC2-81DF-9693DECC8EAB}" type="parTrans" cxnId="{E7938C10-A1A9-412B-86AE-57B177FABD0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C33B1C1-9521-4916-83C0-63D4F250B132}" type="sibTrans" cxnId="{E7938C10-A1A9-412B-86AE-57B177FABD03}">
      <dgm:prSet/>
      <dgm:spPr/>
      <dgm:t>
        <a:bodyPr/>
        <a:lstStyle/>
        <a:p>
          <a:endParaRPr lang="ru-RU"/>
        </a:p>
      </dgm:t>
    </dgm:pt>
    <dgm:pt modelId="{FB897657-C645-498D-B238-AC1FC808DF03}">
      <dgm:prSet/>
      <dgm:spPr/>
      <dgm:t>
        <a:bodyPr/>
        <a:lstStyle/>
        <a:p>
          <a:r>
            <a:rPr lang="ru-RU" smtClean="0"/>
            <a:t>«Здоровый образ жизни»</a:t>
          </a:r>
        </a:p>
        <a:p>
          <a:r>
            <a:rPr lang="ru-RU" smtClean="0"/>
            <a:t>41чел./318 усл.</a:t>
          </a:r>
          <a:endParaRPr lang="ru-RU" dirty="0"/>
        </a:p>
      </dgm:t>
    </dgm:pt>
    <dgm:pt modelId="{62AE7E7F-5888-48CD-B10A-A5D1B98DCFFB}" type="parTrans" cxnId="{05E626FB-D4FF-4D39-95E5-BC9B90E2272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39C0294-CBE8-4A80-B9BD-B7622D57E5E2}" type="sibTrans" cxnId="{05E626FB-D4FF-4D39-95E5-BC9B90E22729}">
      <dgm:prSet/>
      <dgm:spPr/>
      <dgm:t>
        <a:bodyPr/>
        <a:lstStyle/>
        <a:p>
          <a:endParaRPr lang="ru-RU"/>
        </a:p>
      </dgm:t>
    </dgm:pt>
    <dgm:pt modelId="{A06806F7-B633-426C-BAAA-CD907F1292FD}">
      <dgm:prSet/>
      <dgm:spPr/>
      <dgm:t>
        <a:bodyPr/>
        <a:lstStyle/>
        <a:p>
          <a:r>
            <a:rPr lang="ru-RU" smtClean="0"/>
            <a:t>Игровой клуб</a:t>
          </a:r>
        </a:p>
        <a:p>
          <a:r>
            <a:rPr lang="ru-RU" smtClean="0"/>
            <a:t>«Фортуна»</a:t>
          </a:r>
        </a:p>
        <a:p>
          <a:r>
            <a:rPr lang="ru-RU" smtClean="0"/>
            <a:t>53чел./159 усл.</a:t>
          </a:r>
          <a:endParaRPr lang="ru-RU" dirty="0"/>
        </a:p>
      </dgm:t>
    </dgm:pt>
    <dgm:pt modelId="{ACC61195-AC64-48C0-911B-E453FD3F61CC}" type="parTrans" cxnId="{27B52C6F-5545-4B73-9C06-80A90DF554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5F184DD-C097-4087-9E42-F56EBBE14E8C}" type="sibTrans" cxnId="{27B52C6F-5545-4B73-9C06-80A90DF5541D}">
      <dgm:prSet/>
      <dgm:spPr/>
      <dgm:t>
        <a:bodyPr/>
        <a:lstStyle/>
        <a:p>
          <a:endParaRPr lang="ru-RU"/>
        </a:p>
      </dgm:t>
    </dgm:pt>
    <dgm:pt modelId="{B0BB1F9A-F6EA-4786-828B-F19575B8FDE3}">
      <dgm:prSet/>
      <dgm:spPr/>
      <dgm:t>
        <a:bodyPr/>
        <a:lstStyle/>
        <a:p>
          <a:r>
            <a:rPr lang="ru-RU" smtClean="0"/>
            <a:t>Танцевальный клуб</a:t>
          </a:r>
        </a:p>
        <a:p>
          <a:r>
            <a:rPr lang="ru-RU" smtClean="0"/>
            <a:t>«Энергия жизни» </a:t>
          </a:r>
        </a:p>
        <a:p>
          <a:r>
            <a:rPr lang="ru-RU" smtClean="0"/>
            <a:t>95 чел./125 усл.</a:t>
          </a:r>
          <a:endParaRPr lang="ru-RU" dirty="0"/>
        </a:p>
      </dgm:t>
    </dgm:pt>
    <dgm:pt modelId="{0437AE34-8A34-4900-9E6F-489B0674F2A1}" type="parTrans" cxnId="{1860983D-03E4-474A-80DE-47E1A7D6A3C2}">
      <dgm:prSet/>
      <dgm:spPr/>
      <dgm:t>
        <a:bodyPr/>
        <a:lstStyle/>
        <a:p>
          <a:endParaRPr lang="ru-RU"/>
        </a:p>
      </dgm:t>
    </dgm:pt>
    <dgm:pt modelId="{12919F3E-3376-4185-9F1F-268DEFD636F9}" type="sibTrans" cxnId="{1860983D-03E4-474A-80DE-47E1A7D6A3C2}">
      <dgm:prSet/>
      <dgm:spPr/>
      <dgm:t>
        <a:bodyPr/>
        <a:lstStyle/>
        <a:p>
          <a:endParaRPr lang="ru-RU"/>
        </a:p>
      </dgm:t>
    </dgm:pt>
    <dgm:pt modelId="{A37CB527-622D-40DB-AEB4-45C53603DCB8}">
      <dgm:prSet/>
      <dgm:spPr/>
      <dgm:t>
        <a:bodyPr/>
        <a:lstStyle/>
        <a:p>
          <a:r>
            <a:rPr lang="ru-RU" smtClean="0"/>
            <a:t>Курсы компьютерной грамотности</a:t>
          </a:r>
        </a:p>
        <a:p>
          <a:r>
            <a:rPr lang="ru-RU" smtClean="0"/>
            <a:t>62 чел./578 усл.</a:t>
          </a:r>
          <a:endParaRPr lang="ru-RU" dirty="0"/>
        </a:p>
      </dgm:t>
    </dgm:pt>
    <dgm:pt modelId="{115A3EB6-8A3A-4851-B202-7CFB8E0E461D}" type="parTrans" cxnId="{99850019-614A-436E-9F73-9D737AA27F22}">
      <dgm:prSet/>
      <dgm:spPr/>
      <dgm:t>
        <a:bodyPr/>
        <a:lstStyle/>
        <a:p>
          <a:endParaRPr lang="ru-RU"/>
        </a:p>
      </dgm:t>
    </dgm:pt>
    <dgm:pt modelId="{527361EA-A175-4A23-912B-944CCD2A6976}" type="sibTrans" cxnId="{99850019-614A-436E-9F73-9D737AA27F22}">
      <dgm:prSet/>
      <dgm:spPr/>
      <dgm:t>
        <a:bodyPr/>
        <a:lstStyle/>
        <a:p>
          <a:endParaRPr lang="ru-RU"/>
        </a:p>
      </dgm:t>
    </dgm:pt>
    <dgm:pt modelId="{AABCA461-1FFD-455D-BA8D-F6BF78D155B3}" type="pres">
      <dgm:prSet presAssocID="{C5ADBD5A-B58C-4B1E-99ED-B3120B682F1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D592930-CC69-4967-ADA6-3FFE604B3D09}" type="pres">
      <dgm:prSet presAssocID="{13E87524-35C0-4EED-8AD5-F62C67C68F24}" presName="hierRoot1" presStyleCnt="0"/>
      <dgm:spPr/>
      <dgm:t>
        <a:bodyPr/>
        <a:lstStyle/>
        <a:p>
          <a:endParaRPr lang="ru-RU"/>
        </a:p>
      </dgm:t>
    </dgm:pt>
    <dgm:pt modelId="{57BFCC75-2570-48C9-8740-4B398BEF32FB}" type="pres">
      <dgm:prSet presAssocID="{13E87524-35C0-4EED-8AD5-F62C67C68F24}" presName="composite" presStyleCnt="0"/>
      <dgm:spPr/>
      <dgm:t>
        <a:bodyPr/>
        <a:lstStyle/>
        <a:p>
          <a:endParaRPr lang="ru-RU"/>
        </a:p>
      </dgm:t>
    </dgm:pt>
    <dgm:pt modelId="{609ADD18-0D9B-4FFB-99DA-46A5CD29C729}" type="pres">
      <dgm:prSet presAssocID="{13E87524-35C0-4EED-8AD5-F62C67C68F24}" presName="background" presStyleLbl="node0" presStyleIdx="0" presStyleCnt="1"/>
      <dgm:spPr/>
      <dgm:t>
        <a:bodyPr/>
        <a:lstStyle/>
        <a:p>
          <a:endParaRPr lang="ru-RU"/>
        </a:p>
      </dgm:t>
    </dgm:pt>
    <dgm:pt modelId="{29367793-C558-4ECC-A48B-DD237A409F12}" type="pres">
      <dgm:prSet presAssocID="{13E87524-35C0-4EED-8AD5-F62C67C68F2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3756D7-9134-4248-958D-DF082DFA2259}" type="pres">
      <dgm:prSet presAssocID="{13E87524-35C0-4EED-8AD5-F62C67C68F24}" presName="hierChild2" presStyleCnt="0"/>
      <dgm:spPr/>
      <dgm:t>
        <a:bodyPr/>
        <a:lstStyle/>
        <a:p>
          <a:endParaRPr lang="ru-RU"/>
        </a:p>
      </dgm:t>
    </dgm:pt>
    <dgm:pt modelId="{7D3B6C20-02DE-4071-B29D-79841E6BD335}" type="pres">
      <dgm:prSet presAssocID="{4074CE94-DAA9-4980-9E65-D9295B1D6085}" presName="Name10" presStyleLbl="parChTrans1D2" presStyleIdx="0" presStyleCnt="3"/>
      <dgm:spPr/>
      <dgm:t>
        <a:bodyPr/>
        <a:lstStyle/>
        <a:p>
          <a:endParaRPr lang="ru-RU"/>
        </a:p>
      </dgm:t>
    </dgm:pt>
    <dgm:pt modelId="{CA68B118-230F-4CEC-8E74-625B0BA04201}" type="pres">
      <dgm:prSet presAssocID="{F18B440C-D9B1-40AC-A7C3-00F94390BDBB}" presName="hierRoot2" presStyleCnt="0"/>
      <dgm:spPr/>
      <dgm:t>
        <a:bodyPr/>
        <a:lstStyle/>
        <a:p>
          <a:endParaRPr lang="ru-RU"/>
        </a:p>
      </dgm:t>
    </dgm:pt>
    <dgm:pt modelId="{42844EE0-1A41-482A-8670-D1EE229BFAFC}" type="pres">
      <dgm:prSet presAssocID="{F18B440C-D9B1-40AC-A7C3-00F94390BDBB}" presName="composite2" presStyleCnt="0"/>
      <dgm:spPr/>
      <dgm:t>
        <a:bodyPr/>
        <a:lstStyle/>
        <a:p>
          <a:endParaRPr lang="ru-RU"/>
        </a:p>
      </dgm:t>
    </dgm:pt>
    <dgm:pt modelId="{A8BEF2AC-0F71-46DE-BD21-E8EED33FFCE8}" type="pres">
      <dgm:prSet presAssocID="{F18B440C-D9B1-40AC-A7C3-00F94390BDBB}" presName="background2" presStyleLbl="node2" presStyleIdx="0" presStyleCnt="3"/>
      <dgm:spPr/>
      <dgm:t>
        <a:bodyPr/>
        <a:lstStyle/>
        <a:p>
          <a:endParaRPr lang="ru-RU"/>
        </a:p>
      </dgm:t>
    </dgm:pt>
    <dgm:pt modelId="{E3A90AF4-DD7A-474E-A139-DB0561274E9A}" type="pres">
      <dgm:prSet presAssocID="{F18B440C-D9B1-40AC-A7C3-00F94390BDB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03E88A-4D00-4D48-9FD6-F41DC87388C7}" type="pres">
      <dgm:prSet presAssocID="{F18B440C-D9B1-40AC-A7C3-00F94390BDBB}" presName="hierChild3" presStyleCnt="0"/>
      <dgm:spPr/>
      <dgm:t>
        <a:bodyPr/>
        <a:lstStyle/>
        <a:p>
          <a:endParaRPr lang="ru-RU"/>
        </a:p>
      </dgm:t>
    </dgm:pt>
    <dgm:pt modelId="{2001E7E2-21C6-4E40-945C-ECA1E1B11101}" type="pres">
      <dgm:prSet presAssocID="{67B14A9F-B502-4FC2-81DF-9693DECC8EAB}" presName="Name17" presStyleLbl="parChTrans1D3" presStyleIdx="0" presStyleCnt="4"/>
      <dgm:spPr/>
      <dgm:t>
        <a:bodyPr/>
        <a:lstStyle/>
        <a:p>
          <a:endParaRPr lang="ru-RU"/>
        </a:p>
      </dgm:t>
    </dgm:pt>
    <dgm:pt modelId="{D6A125CF-ADAE-40FD-B8AC-76807A1587CE}" type="pres">
      <dgm:prSet presAssocID="{24B65BC1-A165-492B-8F58-0EEE079C5C79}" presName="hierRoot3" presStyleCnt="0"/>
      <dgm:spPr/>
      <dgm:t>
        <a:bodyPr/>
        <a:lstStyle/>
        <a:p>
          <a:endParaRPr lang="ru-RU"/>
        </a:p>
      </dgm:t>
    </dgm:pt>
    <dgm:pt modelId="{53AEB71B-8AF7-4C84-B4FE-02C043188731}" type="pres">
      <dgm:prSet presAssocID="{24B65BC1-A165-492B-8F58-0EEE079C5C79}" presName="composite3" presStyleCnt="0"/>
      <dgm:spPr/>
      <dgm:t>
        <a:bodyPr/>
        <a:lstStyle/>
        <a:p>
          <a:endParaRPr lang="ru-RU"/>
        </a:p>
      </dgm:t>
    </dgm:pt>
    <dgm:pt modelId="{656E1FCD-E558-4F7B-AFF1-4CAE7C83F4C3}" type="pres">
      <dgm:prSet presAssocID="{24B65BC1-A165-492B-8F58-0EEE079C5C79}" presName="background3" presStyleLbl="node3" presStyleIdx="0" presStyleCnt="4"/>
      <dgm:spPr/>
      <dgm:t>
        <a:bodyPr/>
        <a:lstStyle/>
        <a:p>
          <a:endParaRPr lang="ru-RU"/>
        </a:p>
      </dgm:t>
    </dgm:pt>
    <dgm:pt modelId="{A2B863A4-C818-4A24-A5B1-9900B9FC0CC4}" type="pres">
      <dgm:prSet presAssocID="{24B65BC1-A165-492B-8F58-0EEE079C5C79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AAC6DD-5E8D-4776-9A33-C10176CA8BA7}" type="pres">
      <dgm:prSet presAssocID="{24B65BC1-A165-492B-8F58-0EEE079C5C79}" presName="hierChild4" presStyleCnt="0"/>
      <dgm:spPr/>
      <dgm:t>
        <a:bodyPr/>
        <a:lstStyle/>
        <a:p>
          <a:endParaRPr lang="ru-RU"/>
        </a:p>
      </dgm:t>
    </dgm:pt>
    <dgm:pt modelId="{A9C27A71-7B57-4352-8D4D-2736EA42B934}" type="pres">
      <dgm:prSet presAssocID="{F744D10A-C04A-4B25-A53A-C28909F8E89B}" presName="Name10" presStyleLbl="parChTrans1D2" presStyleIdx="1" presStyleCnt="3"/>
      <dgm:spPr/>
      <dgm:t>
        <a:bodyPr/>
        <a:lstStyle/>
        <a:p>
          <a:endParaRPr lang="ru-RU"/>
        </a:p>
      </dgm:t>
    </dgm:pt>
    <dgm:pt modelId="{5CE05242-C561-4F41-A8CE-41223C4CC3E4}" type="pres">
      <dgm:prSet presAssocID="{A9321901-BFD7-4E63-AA80-FEE031791531}" presName="hierRoot2" presStyleCnt="0"/>
      <dgm:spPr/>
      <dgm:t>
        <a:bodyPr/>
        <a:lstStyle/>
        <a:p>
          <a:endParaRPr lang="ru-RU"/>
        </a:p>
      </dgm:t>
    </dgm:pt>
    <dgm:pt modelId="{C9733423-8FB1-42B9-8DDB-3BC7AFA7FAE0}" type="pres">
      <dgm:prSet presAssocID="{A9321901-BFD7-4E63-AA80-FEE031791531}" presName="composite2" presStyleCnt="0"/>
      <dgm:spPr/>
      <dgm:t>
        <a:bodyPr/>
        <a:lstStyle/>
        <a:p>
          <a:endParaRPr lang="ru-RU"/>
        </a:p>
      </dgm:t>
    </dgm:pt>
    <dgm:pt modelId="{1C949062-3659-4945-B86C-16A550491410}" type="pres">
      <dgm:prSet presAssocID="{A9321901-BFD7-4E63-AA80-FEE031791531}" presName="background2" presStyleLbl="node2" presStyleIdx="1" presStyleCnt="3"/>
      <dgm:spPr/>
      <dgm:t>
        <a:bodyPr/>
        <a:lstStyle/>
        <a:p>
          <a:endParaRPr lang="ru-RU"/>
        </a:p>
      </dgm:t>
    </dgm:pt>
    <dgm:pt modelId="{84F68326-D987-47BF-9621-5A175091B924}" type="pres">
      <dgm:prSet presAssocID="{A9321901-BFD7-4E63-AA80-FEE031791531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E32CA9-8B64-4BF4-ABAC-E8AD5FABBAEA}" type="pres">
      <dgm:prSet presAssocID="{A9321901-BFD7-4E63-AA80-FEE031791531}" presName="hierChild3" presStyleCnt="0"/>
      <dgm:spPr/>
      <dgm:t>
        <a:bodyPr/>
        <a:lstStyle/>
        <a:p>
          <a:endParaRPr lang="ru-RU"/>
        </a:p>
      </dgm:t>
    </dgm:pt>
    <dgm:pt modelId="{36BE54EB-789B-4B0F-8DB7-35626ADDF294}" type="pres">
      <dgm:prSet presAssocID="{62AE7E7F-5888-48CD-B10A-A5D1B98DCFFB}" presName="Name10" presStyleLbl="parChTrans1D2" presStyleIdx="2" presStyleCnt="3"/>
      <dgm:spPr/>
      <dgm:t>
        <a:bodyPr/>
        <a:lstStyle/>
        <a:p>
          <a:endParaRPr lang="ru-RU"/>
        </a:p>
      </dgm:t>
    </dgm:pt>
    <dgm:pt modelId="{63C18510-2CBA-426B-98CB-F9D3E5619996}" type="pres">
      <dgm:prSet presAssocID="{FB897657-C645-498D-B238-AC1FC808DF03}" presName="hierRoot2" presStyleCnt="0"/>
      <dgm:spPr/>
      <dgm:t>
        <a:bodyPr/>
        <a:lstStyle/>
        <a:p>
          <a:endParaRPr lang="ru-RU"/>
        </a:p>
      </dgm:t>
    </dgm:pt>
    <dgm:pt modelId="{0717EEEC-8BE6-4BE4-9C02-DD5B6998992B}" type="pres">
      <dgm:prSet presAssocID="{FB897657-C645-498D-B238-AC1FC808DF03}" presName="composite2" presStyleCnt="0"/>
      <dgm:spPr/>
      <dgm:t>
        <a:bodyPr/>
        <a:lstStyle/>
        <a:p>
          <a:endParaRPr lang="ru-RU"/>
        </a:p>
      </dgm:t>
    </dgm:pt>
    <dgm:pt modelId="{7968AE9B-48D0-4318-89CD-89E5A1805BD5}" type="pres">
      <dgm:prSet presAssocID="{FB897657-C645-498D-B238-AC1FC808DF03}" presName="background2" presStyleLbl="node2" presStyleIdx="2" presStyleCnt="3"/>
      <dgm:spPr/>
      <dgm:t>
        <a:bodyPr/>
        <a:lstStyle/>
        <a:p>
          <a:endParaRPr lang="ru-RU"/>
        </a:p>
      </dgm:t>
    </dgm:pt>
    <dgm:pt modelId="{229B07E6-CE37-4418-A462-991E85F9B37A}" type="pres">
      <dgm:prSet presAssocID="{FB897657-C645-498D-B238-AC1FC808DF03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7D891D-4813-47B3-BB38-0588C49F556A}" type="pres">
      <dgm:prSet presAssocID="{FB897657-C645-498D-B238-AC1FC808DF03}" presName="hierChild3" presStyleCnt="0"/>
      <dgm:spPr/>
      <dgm:t>
        <a:bodyPr/>
        <a:lstStyle/>
        <a:p>
          <a:endParaRPr lang="ru-RU"/>
        </a:p>
      </dgm:t>
    </dgm:pt>
    <dgm:pt modelId="{E81F4B57-44B6-43D2-A9B6-D7C7BD82C4AB}" type="pres">
      <dgm:prSet presAssocID="{ACC61195-AC64-48C0-911B-E453FD3F61CC}" presName="Name17" presStyleLbl="parChTrans1D3" presStyleIdx="1" presStyleCnt="4"/>
      <dgm:spPr/>
      <dgm:t>
        <a:bodyPr/>
        <a:lstStyle/>
        <a:p>
          <a:endParaRPr lang="ru-RU"/>
        </a:p>
      </dgm:t>
    </dgm:pt>
    <dgm:pt modelId="{0645475F-E1D0-466C-9295-1C4855E5AAB7}" type="pres">
      <dgm:prSet presAssocID="{A06806F7-B633-426C-BAAA-CD907F1292FD}" presName="hierRoot3" presStyleCnt="0"/>
      <dgm:spPr/>
      <dgm:t>
        <a:bodyPr/>
        <a:lstStyle/>
        <a:p>
          <a:endParaRPr lang="ru-RU"/>
        </a:p>
      </dgm:t>
    </dgm:pt>
    <dgm:pt modelId="{54EA0F12-9EB7-4F17-8F1A-DDA413B0F415}" type="pres">
      <dgm:prSet presAssocID="{A06806F7-B633-426C-BAAA-CD907F1292FD}" presName="composite3" presStyleCnt="0"/>
      <dgm:spPr/>
      <dgm:t>
        <a:bodyPr/>
        <a:lstStyle/>
        <a:p>
          <a:endParaRPr lang="ru-RU"/>
        </a:p>
      </dgm:t>
    </dgm:pt>
    <dgm:pt modelId="{9E92ECCF-0585-4A66-983A-A766A07CE678}" type="pres">
      <dgm:prSet presAssocID="{A06806F7-B633-426C-BAAA-CD907F1292FD}" presName="background3" presStyleLbl="node3" presStyleIdx="1" presStyleCnt="4"/>
      <dgm:spPr/>
      <dgm:t>
        <a:bodyPr/>
        <a:lstStyle/>
        <a:p>
          <a:endParaRPr lang="ru-RU"/>
        </a:p>
      </dgm:t>
    </dgm:pt>
    <dgm:pt modelId="{398D564E-CB11-442E-9907-52EB2C0A85BC}" type="pres">
      <dgm:prSet presAssocID="{A06806F7-B633-426C-BAAA-CD907F1292FD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953D7A-3127-446A-942C-7BB467A688BF}" type="pres">
      <dgm:prSet presAssocID="{A06806F7-B633-426C-BAAA-CD907F1292FD}" presName="hierChild4" presStyleCnt="0"/>
      <dgm:spPr/>
      <dgm:t>
        <a:bodyPr/>
        <a:lstStyle/>
        <a:p>
          <a:endParaRPr lang="ru-RU"/>
        </a:p>
      </dgm:t>
    </dgm:pt>
    <dgm:pt modelId="{82842956-0CC5-4AB8-95FB-0058FC694667}" type="pres">
      <dgm:prSet presAssocID="{0437AE34-8A34-4900-9E6F-489B0674F2A1}" presName="Name17" presStyleLbl="parChTrans1D3" presStyleIdx="2" presStyleCnt="4"/>
      <dgm:spPr/>
      <dgm:t>
        <a:bodyPr/>
        <a:lstStyle/>
        <a:p>
          <a:endParaRPr lang="ru-RU"/>
        </a:p>
      </dgm:t>
    </dgm:pt>
    <dgm:pt modelId="{00DDC99F-7900-4137-B104-EAC01F0B0134}" type="pres">
      <dgm:prSet presAssocID="{B0BB1F9A-F6EA-4786-828B-F19575B8FDE3}" presName="hierRoot3" presStyleCnt="0"/>
      <dgm:spPr/>
      <dgm:t>
        <a:bodyPr/>
        <a:lstStyle/>
        <a:p>
          <a:endParaRPr lang="ru-RU"/>
        </a:p>
      </dgm:t>
    </dgm:pt>
    <dgm:pt modelId="{91A6D8A8-F24F-4F7F-ACBF-751E7C811BD5}" type="pres">
      <dgm:prSet presAssocID="{B0BB1F9A-F6EA-4786-828B-F19575B8FDE3}" presName="composite3" presStyleCnt="0"/>
      <dgm:spPr/>
      <dgm:t>
        <a:bodyPr/>
        <a:lstStyle/>
        <a:p>
          <a:endParaRPr lang="ru-RU"/>
        </a:p>
      </dgm:t>
    </dgm:pt>
    <dgm:pt modelId="{188A1C83-E000-45FE-95DE-D28A9B9B5724}" type="pres">
      <dgm:prSet presAssocID="{B0BB1F9A-F6EA-4786-828B-F19575B8FDE3}" presName="background3" presStyleLbl="node3" presStyleIdx="2" presStyleCnt="4"/>
      <dgm:spPr/>
      <dgm:t>
        <a:bodyPr/>
        <a:lstStyle/>
        <a:p>
          <a:endParaRPr lang="ru-RU"/>
        </a:p>
      </dgm:t>
    </dgm:pt>
    <dgm:pt modelId="{EF78CE6A-55E7-4249-9582-07AD899FD7E9}" type="pres">
      <dgm:prSet presAssocID="{B0BB1F9A-F6EA-4786-828B-F19575B8FDE3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10B8DA-7702-48C8-A226-10B6631F7B77}" type="pres">
      <dgm:prSet presAssocID="{B0BB1F9A-F6EA-4786-828B-F19575B8FDE3}" presName="hierChild4" presStyleCnt="0"/>
      <dgm:spPr/>
      <dgm:t>
        <a:bodyPr/>
        <a:lstStyle/>
        <a:p>
          <a:endParaRPr lang="ru-RU"/>
        </a:p>
      </dgm:t>
    </dgm:pt>
    <dgm:pt modelId="{0EB1CB8E-C852-45A7-A6AD-C4D6C107D61B}" type="pres">
      <dgm:prSet presAssocID="{115A3EB6-8A3A-4851-B202-7CFB8E0E461D}" presName="Name17" presStyleLbl="parChTrans1D3" presStyleIdx="3" presStyleCnt="4"/>
      <dgm:spPr/>
      <dgm:t>
        <a:bodyPr/>
        <a:lstStyle/>
        <a:p>
          <a:endParaRPr lang="ru-RU"/>
        </a:p>
      </dgm:t>
    </dgm:pt>
    <dgm:pt modelId="{5565D9F7-40B2-4195-88EC-DAE40FAA429E}" type="pres">
      <dgm:prSet presAssocID="{A37CB527-622D-40DB-AEB4-45C53603DCB8}" presName="hierRoot3" presStyleCnt="0"/>
      <dgm:spPr/>
      <dgm:t>
        <a:bodyPr/>
        <a:lstStyle/>
        <a:p>
          <a:endParaRPr lang="ru-RU"/>
        </a:p>
      </dgm:t>
    </dgm:pt>
    <dgm:pt modelId="{5499FD16-785B-4805-9CBB-24DA6BAD4CF0}" type="pres">
      <dgm:prSet presAssocID="{A37CB527-622D-40DB-AEB4-45C53603DCB8}" presName="composite3" presStyleCnt="0"/>
      <dgm:spPr/>
      <dgm:t>
        <a:bodyPr/>
        <a:lstStyle/>
        <a:p>
          <a:endParaRPr lang="ru-RU"/>
        </a:p>
      </dgm:t>
    </dgm:pt>
    <dgm:pt modelId="{3013F4B8-9CF8-4958-B1CC-EB25476AD34B}" type="pres">
      <dgm:prSet presAssocID="{A37CB527-622D-40DB-AEB4-45C53603DCB8}" presName="background3" presStyleLbl="node3" presStyleIdx="3" presStyleCnt="4"/>
      <dgm:spPr/>
      <dgm:t>
        <a:bodyPr/>
        <a:lstStyle/>
        <a:p>
          <a:endParaRPr lang="ru-RU"/>
        </a:p>
      </dgm:t>
    </dgm:pt>
    <dgm:pt modelId="{40240443-DBAE-4949-8176-ED016408B853}" type="pres">
      <dgm:prSet presAssocID="{A37CB527-622D-40DB-AEB4-45C53603DCB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574E9C-222F-404A-9905-B268F8F408CA}" type="pres">
      <dgm:prSet presAssocID="{A37CB527-622D-40DB-AEB4-45C53603DCB8}" presName="hierChild4" presStyleCnt="0"/>
      <dgm:spPr/>
      <dgm:t>
        <a:bodyPr/>
        <a:lstStyle/>
        <a:p>
          <a:endParaRPr lang="ru-RU"/>
        </a:p>
      </dgm:t>
    </dgm:pt>
  </dgm:ptLst>
  <dgm:cxnLst>
    <dgm:cxn modelId="{67E271BB-04CD-44CA-9860-14CF68AFB284}" type="presOf" srcId="{C5ADBD5A-B58C-4B1E-99ED-B3120B682F16}" destId="{AABCA461-1FFD-455D-BA8D-F6BF78D155B3}" srcOrd="0" destOrd="0" presId="urn:microsoft.com/office/officeart/2005/8/layout/hierarchy1"/>
    <dgm:cxn modelId="{4A661B7D-1D86-4926-A4BD-F1480719EB67}" type="presOf" srcId="{24B65BC1-A165-492B-8F58-0EEE079C5C79}" destId="{A2B863A4-C818-4A24-A5B1-9900B9FC0CC4}" srcOrd="0" destOrd="0" presId="urn:microsoft.com/office/officeart/2005/8/layout/hierarchy1"/>
    <dgm:cxn modelId="{A41CF82A-F03F-42A3-A11F-FA5D97B680DE}" type="presOf" srcId="{A9321901-BFD7-4E63-AA80-FEE031791531}" destId="{84F68326-D987-47BF-9621-5A175091B924}" srcOrd="0" destOrd="0" presId="urn:microsoft.com/office/officeart/2005/8/layout/hierarchy1"/>
    <dgm:cxn modelId="{27B52C6F-5545-4B73-9C06-80A90DF5541D}" srcId="{FB897657-C645-498D-B238-AC1FC808DF03}" destId="{A06806F7-B633-426C-BAAA-CD907F1292FD}" srcOrd="0" destOrd="0" parTransId="{ACC61195-AC64-48C0-911B-E453FD3F61CC}" sibTransId="{65F184DD-C097-4087-9E42-F56EBBE14E8C}"/>
    <dgm:cxn modelId="{CB65C254-8DBB-47AA-B365-2977A747F066}" type="presOf" srcId="{115A3EB6-8A3A-4851-B202-7CFB8E0E461D}" destId="{0EB1CB8E-C852-45A7-A6AD-C4D6C107D61B}" srcOrd="0" destOrd="0" presId="urn:microsoft.com/office/officeart/2005/8/layout/hierarchy1"/>
    <dgm:cxn modelId="{9F1DA206-A5AE-4435-A5AA-1FDFEE628857}" type="presOf" srcId="{B0BB1F9A-F6EA-4786-828B-F19575B8FDE3}" destId="{EF78CE6A-55E7-4249-9582-07AD899FD7E9}" srcOrd="0" destOrd="0" presId="urn:microsoft.com/office/officeart/2005/8/layout/hierarchy1"/>
    <dgm:cxn modelId="{386B1B45-358B-4251-A247-F7BE1700E7B5}" srcId="{C5ADBD5A-B58C-4B1E-99ED-B3120B682F16}" destId="{13E87524-35C0-4EED-8AD5-F62C67C68F24}" srcOrd="0" destOrd="0" parTransId="{07CDEAF0-60A1-455B-90DA-6AF6B6995120}" sibTransId="{F6223FB4-C559-4EA3-AC54-F45A4578F2CB}"/>
    <dgm:cxn modelId="{3A1D229E-9763-46BE-A991-4B79AD79DB89}" type="presOf" srcId="{FB897657-C645-498D-B238-AC1FC808DF03}" destId="{229B07E6-CE37-4418-A462-991E85F9B37A}" srcOrd="0" destOrd="0" presId="urn:microsoft.com/office/officeart/2005/8/layout/hierarchy1"/>
    <dgm:cxn modelId="{378898AB-B330-4D47-9771-BB578621EE93}" type="presOf" srcId="{ACC61195-AC64-48C0-911B-E453FD3F61CC}" destId="{E81F4B57-44B6-43D2-A9B6-D7C7BD82C4AB}" srcOrd="0" destOrd="0" presId="urn:microsoft.com/office/officeart/2005/8/layout/hierarchy1"/>
    <dgm:cxn modelId="{05E626FB-D4FF-4D39-95E5-BC9B90E22729}" srcId="{13E87524-35C0-4EED-8AD5-F62C67C68F24}" destId="{FB897657-C645-498D-B238-AC1FC808DF03}" srcOrd="2" destOrd="0" parTransId="{62AE7E7F-5888-48CD-B10A-A5D1B98DCFFB}" sibTransId="{E39C0294-CBE8-4A80-B9BD-B7622D57E5E2}"/>
    <dgm:cxn modelId="{749DB648-71C0-42DB-88FB-04D716D2C2A0}" type="presOf" srcId="{67B14A9F-B502-4FC2-81DF-9693DECC8EAB}" destId="{2001E7E2-21C6-4E40-945C-ECA1E1B11101}" srcOrd="0" destOrd="0" presId="urn:microsoft.com/office/officeart/2005/8/layout/hierarchy1"/>
    <dgm:cxn modelId="{441A78A0-EC3C-4D9B-A3A3-13452D2A48A7}" type="presOf" srcId="{4074CE94-DAA9-4980-9E65-D9295B1D6085}" destId="{7D3B6C20-02DE-4071-B29D-79841E6BD335}" srcOrd="0" destOrd="0" presId="urn:microsoft.com/office/officeart/2005/8/layout/hierarchy1"/>
    <dgm:cxn modelId="{ED8550D1-102F-4FA1-AADC-3A5566BF7F06}" type="presOf" srcId="{A37CB527-622D-40DB-AEB4-45C53603DCB8}" destId="{40240443-DBAE-4949-8176-ED016408B853}" srcOrd="0" destOrd="0" presId="urn:microsoft.com/office/officeart/2005/8/layout/hierarchy1"/>
    <dgm:cxn modelId="{235A7FF0-6CE6-4165-B815-D27A9574DBB0}" type="presOf" srcId="{A06806F7-B633-426C-BAAA-CD907F1292FD}" destId="{398D564E-CB11-442E-9907-52EB2C0A85BC}" srcOrd="0" destOrd="0" presId="urn:microsoft.com/office/officeart/2005/8/layout/hierarchy1"/>
    <dgm:cxn modelId="{E7938C10-A1A9-412B-86AE-57B177FABD03}" srcId="{F18B440C-D9B1-40AC-A7C3-00F94390BDBB}" destId="{24B65BC1-A165-492B-8F58-0EEE079C5C79}" srcOrd="0" destOrd="0" parTransId="{67B14A9F-B502-4FC2-81DF-9693DECC8EAB}" sibTransId="{1C33B1C1-9521-4916-83C0-63D4F250B132}"/>
    <dgm:cxn modelId="{98EE33DB-0E34-46BF-BCBD-28BE26CDDF3F}" type="presOf" srcId="{0437AE34-8A34-4900-9E6F-489B0674F2A1}" destId="{82842956-0CC5-4AB8-95FB-0058FC694667}" srcOrd="0" destOrd="0" presId="urn:microsoft.com/office/officeart/2005/8/layout/hierarchy1"/>
    <dgm:cxn modelId="{71764144-40ED-40C5-9345-408EEF5B567E}" srcId="{13E87524-35C0-4EED-8AD5-F62C67C68F24}" destId="{A9321901-BFD7-4E63-AA80-FEE031791531}" srcOrd="1" destOrd="0" parTransId="{F744D10A-C04A-4B25-A53A-C28909F8E89B}" sibTransId="{F4BBBC88-6BD0-408A-9AA3-71CD2D9C8571}"/>
    <dgm:cxn modelId="{F9D30DCB-AA2F-4232-A203-A5BFC6E656D9}" type="presOf" srcId="{13E87524-35C0-4EED-8AD5-F62C67C68F24}" destId="{29367793-C558-4ECC-A48B-DD237A409F12}" srcOrd="0" destOrd="0" presId="urn:microsoft.com/office/officeart/2005/8/layout/hierarchy1"/>
    <dgm:cxn modelId="{1860983D-03E4-474A-80DE-47E1A7D6A3C2}" srcId="{FB897657-C645-498D-B238-AC1FC808DF03}" destId="{B0BB1F9A-F6EA-4786-828B-F19575B8FDE3}" srcOrd="1" destOrd="0" parTransId="{0437AE34-8A34-4900-9E6F-489B0674F2A1}" sibTransId="{12919F3E-3376-4185-9F1F-268DEFD636F9}"/>
    <dgm:cxn modelId="{BC39AD00-875C-4345-8015-2D38814DC83D}" type="presOf" srcId="{62AE7E7F-5888-48CD-B10A-A5D1B98DCFFB}" destId="{36BE54EB-789B-4B0F-8DB7-35626ADDF294}" srcOrd="0" destOrd="0" presId="urn:microsoft.com/office/officeart/2005/8/layout/hierarchy1"/>
    <dgm:cxn modelId="{81AF06C5-AF8A-4FF5-AC6A-EABEE78FAE02}" type="presOf" srcId="{F18B440C-D9B1-40AC-A7C3-00F94390BDBB}" destId="{E3A90AF4-DD7A-474E-A139-DB0561274E9A}" srcOrd="0" destOrd="0" presId="urn:microsoft.com/office/officeart/2005/8/layout/hierarchy1"/>
    <dgm:cxn modelId="{C1898777-1B15-4161-9698-595EE4DC8FF6}" type="presOf" srcId="{F744D10A-C04A-4B25-A53A-C28909F8E89B}" destId="{A9C27A71-7B57-4352-8D4D-2736EA42B934}" srcOrd="0" destOrd="0" presId="urn:microsoft.com/office/officeart/2005/8/layout/hierarchy1"/>
    <dgm:cxn modelId="{020ACB86-0432-47FB-9971-F3ED60984A4D}" srcId="{13E87524-35C0-4EED-8AD5-F62C67C68F24}" destId="{F18B440C-D9B1-40AC-A7C3-00F94390BDBB}" srcOrd="0" destOrd="0" parTransId="{4074CE94-DAA9-4980-9E65-D9295B1D6085}" sibTransId="{77CFBD50-E526-4810-B827-CDFABB57806A}"/>
    <dgm:cxn modelId="{99850019-614A-436E-9F73-9D737AA27F22}" srcId="{FB897657-C645-498D-B238-AC1FC808DF03}" destId="{A37CB527-622D-40DB-AEB4-45C53603DCB8}" srcOrd="2" destOrd="0" parTransId="{115A3EB6-8A3A-4851-B202-7CFB8E0E461D}" sibTransId="{527361EA-A175-4A23-912B-944CCD2A6976}"/>
    <dgm:cxn modelId="{EF321307-4A23-4DAD-926C-98867E650E4D}" type="presParOf" srcId="{AABCA461-1FFD-455D-BA8D-F6BF78D155B3}" destId="{ED592930-CC69-4967-ADA6-3FFE604B3D09}" srcOrd="0" destOrd="0" presId="urn:microsoft.com/office/officeart/2005/8/layout/hierarchy1"/>
    <dgm:cxn modelId="{1827ACDA-4E40-4FFE-A024-FF95AB0E954C}" type="presParOf" srcId="{ED592930-CC69-4967-ADA6-3FFE604B3D09}" destId="{57BFCC75-2570-48C9-8740-4B398BEF32FB}" srcOrd="0" destOrd="0" presId="urn:microsoft.com/office/officeart/2005/8/layout/hierarchy1"/>
    <dgm:cxn modelId="{06E9BB02-8E29-4FC6-97B1-70CD36BBA670}" type="presParOf" srcId="{57BFCC75-2570-48C9-8740-4B398BEF32FB}" destId="{609ADD18-0D9B-4FFB-99DA-46A5CD29C729}" srcOrd="0" destOrd="0" presId="urn:microsoft.com/office/officeart/2005/8/layout/hierarchy1"/>
    <dgm:cxn modelId="{F3254813-136F-4C6A-980E-CBFF47C98437}" type="presParOf" srcId="{57BFCC75-2570-48C9-8740-4B398BEF32FB}" destId="{29367793-C558-4ECC-A48B-DD237A409F12}" srcOrd="1" destOrd="0" presId="urn:microsoft.com/office/officeart/2005/8/layout/hierarchy1"/>
    <dgm:cxn modelId="{1F2D7B4F-3CF9-47C7-9655-EFBA24F473A9}" type="presParOf" srcId="{ED592930-CC69-4967-ADA6-3FFE604B3D09}" destId="{C73756D7-9134-4248-958D-DF082DFA2259}" srcOrd="1" destOrd="0" presId="urn:microsoft.com/office/officeart/2005/8/layout/hierarchy1"/>
    <dgm:cxn modelId="{C8D13CFC-B807-423B-AECF-A4FF3D9CCAB3}" type="presParOf" srcId="{C73756D7-9134-4248-958D-DF082DFA2259}" destId="{7D3B6C20-02DE-4071-B29D-79841E6BD335}" srcOrd="0" destOrd="0" presId="urn:microsoft.com/office/officeart/2005/8/layout/hierarchy1"/>
    <dgm:cxn modelId="{EC326BC3-62B7-4A97-AE1F-16D6FFFB19AC}" type="presParOf" srcId="{C73756D7-9134-4248-958D-DF082DFA2259}" destId="{CA68B118-230F-4CEC-8E74-625B0BA04201}" srcOrd="1" destOrd="0" presId="urn:microsoft.com/office/officeart/2005/8/layout/hierarchy1"/>
    <dgm:cxn modelId="{045EDB00-08BB-406E-9F65-EE0D7F2D835A}" type="presParOf" srcId="{CA68B118-230F-4CEC-8E74-625B0BA04201}" destId="{42844EE0-1A41-482A-8670-D1EE229BFAFC}" srcOrd="0" destOrd="0" presId="urn:microsoft.com/office/officeart/2005/8/layout/hierarchy1"/>
    <dgm:cxn modelId="{B789917C-EB1A-4570-AE13-DA517F0DD0E6}" type="presParOf" srcId="{42844EE0-1A41-482A-8670-D1EE229BFAFC}" destId="{A8BEF2AC-0F71-46DE-BD21-E8EED33FFCE8}" srcOrd="0" destOrd="0" presId="urn:microsoft.com/office/officeart/2005/8/layout/hierarchy1"/>
    <dgm:cxn modelId="{31CB0BB0-D96A-4C14-8AE0-ACBCA76A4946}" type="presParOf" srcId="{42844EE0-1A41-482A-8670-D1EE229BFAFC}" destId="{E3A90AF4-DD7A-474E-A139-DB0561274E9A}" srcOrd="1" destOrd="0" presId="urn:microsoft.com/office/officeart/2005/8/layout/hierarchy1"/>
    <dgm:cxn modelId="{330D68A0-25C2-48C0-B75B-A0E7DBE37F98}" type="presParOf" srcId="{CA68B118-230F-4CEC-8E74-625B0BA04201}" destId="{2A03E88A-4D00-4D48-9FD6-F41DC87388C7}" srcOrd="1" destOrd="0" presId="urn:microsoft.com/office/officeart/2005/8/layout/hierarchy1"/>
    <dgm:cxn modelId="{A89A8171-6109-4D90-9DF6-9E7E6120276C}" type="presParOf" srcId="{2A03E88A-4D00-4D48-9FD6-F41DC87388C7}" destId="{2001E7E2-21C6-4E40-945C-ECA1E1B11101}" srcOrd="0" destOrd="0" presId="urn:microsoft.com/office/officeart/2005/8/layout/hierarchy1"/>
    <dgm:cxn modelId="{8A289A99-0CCF-4615-96F5-43822B88C324}" type="presParOf" srcId="{2A03E88A-4D00-4D48-9FD6-F41DC87388C7}" destId="{D6A125CF-ADAE-40FD-B8AC-76807A1587CE}" srcOrd="1" destOrd="0" presId="urn:microsoft.com/office/officeart/2005/8/layout/hierarchy1"/>
    <dgm:cxn modelId="{3DC23CF5-4154-4835-BFD2-CA17D55D0567}" type="presParOf" srcId="{D6A125CF-ADAE-40FD-B8AC-76807A1587CE}" destId="{53AEB71B-8AF7-4C84-B4FE-02C043188731}" srcOrd="0" destOrd="0" presId="urn:microsoft.com/office/officeart/2005/8/layout/hierarchy1"/>
    <dgm:cxn modelId="{5E73413F-F3A2-41B6-A0BB-23EEC0CB325F}" type="presParOf" srcId="{53AEB71B-8AF7-4C84-B4FE-02C043188731}" destId="{656E1FCD-E558-4F7B-AFF1-4CAE7C83F4C3}" srcOrd="0" destOrd="0" presId="urn:microsoft.com/office/officeart/2005/8/layout/hierarchy1"/>
    <dgm:cxn modelId="{F8BF1582-F9C6-426C-9755-DF73AA503F7E}" type="presParOf" srcId="{53AEB71B-8AF7-4C84-B4FE-02C043188731}" destId="{A2B863A4-C818-4A24-A5B1-9900B9FC0CC4}" srcOrd="1" destOrd="0" presId="urn:microsoft.com/office/officeart/2005/8/layout/hierarchy1"/>
    <dgm:cxn modelId="{90318A30-2683-40C8-B003-AC32BB7C2CCD}" type="presParOf" srcId="{D6A125CF-ADAE-40FD-B8AC-76807A1587CE}" destId="{D5AAC6DD-5E8D-4776-9A33-C10176CA8BA7}" srcOrd="1" destOrd="0" presId="urn:microsoft.com/office/officeart/2005/8/layout/hierarchy1"/>
    <dgm:cxn modelId="{B7D36B8A-82EA-471F-BDE7-CA371BD21E5C}" type="presParOf" srcId="{C73756D7-9134-4248-958D-DF082DFA2259}" destId="{A9C27A71-7B57-4352-8D4D-2736EA42B934}" srcOrd="2" destOrd="0" presId="urn:microsoft.com/office/officeart/2005/8/layout/hierarchy1"/>
    <dgm:cxn modelId="{FCBDDC82-A1A3-416A-AF51-1F83DACC831F}" type="presParOf" srcId="{C73756D7-9134-4248-958D-DF082DFA2259}" destId="{5CE05242-C561-4F41-A8CE-41223C4CC3E4}" srcOrd="3" destOrd="0" presId="urn:microsoft.com/office/officeart/2005/8/layout/hierarchy1"/>
    <dgm:cxn modelId="{B28EBB24-6D1A-44C8-9856-D462D2A3571C}" type="presParOf" srcId="{5CE05242-C561-4F41-A8CE-41223C4CC3E4}" destId="{C9733423-8FB1-42B9-8DDB-3BC7AFA7FAE0}" srcOrd="0" destOrd="0" presId="urn:microsoft.com/office/officeart/2005/8/layout/hierarchy1"/>
    <dgm:cxn modelId="{5F4B6D47-F305-43CF-974D-9494C7CABAE6}" type="presParOf" srcId="{C9733423-8FB1-42B9-8DDB-3BC7AFA7FAE0}" destId="{1C949062-3659-4945-B86C-16A550491410}" srcOrd="0" destOrd="0" presId="urn:microsoft.com/office/officeart/2005/8/layout/hierarchy1"/>
    <dgm:cxn modelId="{6758D321-9509-40A3-B00F-07BC79985371}" type="presParOf" srcId="{C9733423-8FB1-42B9-8DDB-3BC7AFA7FAE0}" destId="{84F68326-D987-47BF-9621-5A175091B924}" srcOrd="1" destOrd="0" presId="urn:microsoft.com/office/officeart/2005/8/layout/hierarchy1"/>
    <dgm:cxn modelId="{B4797C1F-6A6E-4C93-90D2-616D12420409}" type="presParOf" srcId="{5CE05242-C561-4F41-A8CE-41223C4CC3E4}" destId="{B2E32CA9-8B64-4BF4-ABAC-E8AD5FABBAEA}" srcOrd="1" destOrd="0" presId="urn:microsoft.com/office/officeart/2005/8/layout/hierarchy1"/>
    <dgm:cxn modelId="{CA133634-D1C9-4715-9784-AE2AD95692C5}" type="presParOf" srcId="{C73756D7-9134-4248-958D-DF082DFA2259}" destId="{36BE54EB-789B-4B0F-8DB7-35626ADDF294}" srcOrd="4" destOrd="0" presId="urn:microsoft.com/office/officeart/2005/8/layout/hierarchy1"/>
    <dgm:cxn modelId="{398BA9CC-1EAE-40F3-A1A9-A00411F100AC}" type="presParOf" srcId="{C73756D7-9134-4248-958D-DF082DFA2259}" destId="{63C18510-2CBA-426B-98CB-F9D3E5619996}" srcOrd="5" destOrd="0" presId="urn:microsoft.com/office/officeart/2005/8/layout/hierarchy1"/>
    <dgm:cxn modelId="{313D33C8-3712-48FE-8DB9-12232A5B4A15}" type="presParOf" srcId="{63C18510-2CBA-426B-98CB-F9D3E5619996}" destId="{0717EEEC-8BE6-4BE4-9C02-DD5B6998992B}" srcOrd="0" destOrd="0" presId="urn:microsoft.com/office/officeart/2005/8/layout/hierarchy1"/>
    <dgm:cxn modelId="{FF71DFD6-A5BB-475B-87AC-9AC72E4D33EF}" type="presParOf" srcId="{0717EEEC-8BE6-4BE4-9C02-DD5B6998992B}" destId="{7968AE9B-48D0-4318-89CD-89E5A1805BD5}" srcOrd="0" destOrd="0" presId="urn:microsoft.com/office/officeart/2005/8/layout/hierarchy1"/>
    <dgm:cxn modelId="{9B6BB477-EF69-4DF3-B41A-BF9E25BFD837}" type="presParOf" srcId="{0717EEEC-8BE6-4BE4-9C02-DD5B6998992B}" destId="{229B07E6-CE37-4418-A462-991E85F9B37A}" srcOrd="1" destOrd="0" presId="urn:microsoft.com/office/officeart/2005/8/layout/hierarchy1"/>
    <dgm:cxn modelId="{F769435C-EDE3-4AD5-9436-6144215EF827}" type="presParOf" srcId="{63C18510-2CBA-426B-98CB-F9D3E5619996}" destId="{957D891D-4813-47B3-BB38-0588C49F556A}" srcOrd="1" destOrd="0" presId="urn:microsoft.com/office/officeart/2005/8/layout/hierarchy1"/>
    <dgm:cxn modelId="{64721199-C235-4C64-9A2E-09FFAD3E9F34}" type="presParOf" srcId="{957D891D-4813-47B3-BB38-0588C49F556A}" destId="{E81F4B57-44B6-43D2-A9B6-D7C7BD82C4AB}" srcOrd="0" destOrd="0" presId="urn:microsoft.com/office/officeart/2005/8/layout/hierarchy1"/>
    <dgm:cxn modelId="{327E7562-E7D9-4950-8D5B-68B5228D907B}" type="presParOf" srcId="{957D891D-4813-47B3-BB38-0588C49F556A}" destId="{0645475F-E1D0-466C-9295-1C4855E5AAB7}" srcOrd="1" destOrd="0" presId="urn:microsoft.com/office/officeart/2005/8/layout/hierarchy1"/>
    <dgm:cxn modelId="{F9A6C032-78C9-4447-9D2C-6C82658625C8}" type="presParOf" srcId="{0645475F-E1D0-466C-9295-1C4855E5AAB7}" destId="{54EA0F12-9EB7-4F17-8F1A-DDA413B0F415}" srcOrd="0" destOrd="0" presId="urn:microsoft.com/office/officeart/2005/8/layout/hierarchy1"/>
    <dgm:cxn modelId="{238DE5BB-B48E-4AD7-BEB4-EF0493AA8F95}" type="presParOf" srcId="{54EA0F12-9EB7-4F17-8F1A-DDA413B0F415}" destId="{9E92ECCF-0585-4A66-983A-A766A07CE678}" srcOrd="0" destOrd="0" presId="urn:microsoft.com/office/officeart/2005/8/layout/hierarchy1"/>
    <dgm:cxn modelId="{3621B302-7520-43AE-BFAE-EF6BFFD0815C}" type="presParOf" srcId="{54EA0F12-9EB7-4F17-8F1A-DDA413B0F415}" destId="{398D564E-CB11-442E-9907-52EB2C0A85BC}" srcOrd="1" destOrd="0" presId="urn:microsoft.com/office/officeart/2005/8/layout/hierarchy1"/>
    <dgm:cxn modelId="{0003A98A-751D-4EE2-AEEB-1B8A00D58DB5}" type="presParOf" srcId="{0645475F-E1D0-466C-9295-1C4855E5AAB7}" destId="{00953D7A-3127-446A-942C-7BB467A688BF}" srcOrd="1" destOrd="0" presId="urn:microsoft.com/office/officeart/2005/8/layout/hierarchy1"/>
    <dgm:cxn modelId="{E02C6E8F-F445-4331-8ABF-CE01A8693795}" type="presParOf" srcId="{957D891D-4813-47B3-BB38-0588C49F556A}" destId="{82842956-0CC5-4AB8-95FB-0058FC694667}" srcOrd="2" destOrd="0" presId="urn:microsoft.com/office/officeart/2005/8/layout/hierarchy1"/>
    <dgm:cxn modelId="{2FA0AD2E-63A3-4431-8BDE-95CCBFE84C0A}" type="presParOf" srcId="{957D891D-4813-47B3-BB38-0588C49F556A}" destId="{00DDC99F-7900-4137-B104-EAC01F0B0134}" srcOrd="3" destOrd="0" presId="urn:microsoft.com/office/officeart/2005/8/layout/hierarchy1"/>
    <dgm:cxn modelId="{426F159A-40EF-4BBA-9463-F78BC18F4BDB}" type="presParOf" srcId="{00DDC99F-7900-4137-B104-EAC01F0B0134}" destId="{91A6D8A8-F24F-4F7F-ACBF-751E7C811BD5}" srcOrd="0" destOrd="0" presId="urn:microsoft.com/office/officeart/2005/8/layout/hierarchy1"/>
    <dgm:cxn modelId="{310226BB-C4C1-4B16-BD98-A9C8AD95B90A}" type="presParOf" srcId="{91A6D8A8-F24F-4F7F-ACBF-751E7C811BD5}" destId="{188A1C83-E000-45FE-95DE-D28A9B9B5724}" srcOrd="0" destOrd="0" presId="urn:microsoft.com/office/officeart/2005/8/layout/hierarchy1"/>
    <dgm:cxn modelId="{4DC5C595-9E0F-4F6F-A2A8-C1CF710FE8D0}" type="presParOf" srcId="{91A6D8A8-F24F-4F7F-ACBF-751E7C811BD5}" destId="{EF78CE6A-55E7-4249-9582-07AD899FD7E9}" srcOrd="1" destOrd="0" presId="urn:microsoft.com/office/officeart/2005/8/layout/hierarchy1"/>
    <dgm:cxn modelId="{68ACBD1E-EE07-4B43-A788-973A1536E615}" type="presParOf" srcId="{00DDC99F-7900-4137-B104-EAC01F0B0134}" destId="{2410B8DA-7702-48C8-A226-10B6631F7B77}" srcOrd="1" destOrd="0" presId="urn:microsoft.com/office/officeart/2005/8/layout/hierarchy1"/>
    <dgm:cxn modelId="{63F8C895-A939-4DC6-B513-80D4BC59B876}" type="presParOf" srcId="{957D891D-4813-47B3-BB38-0588C49F556A}" destId="{0EB1CB8E-C852-45A7-A6AD-C4D6C107D61B}" srcOrd="4" destOrd="0" presId="urn:microsoft.com/office/officeart/2005/8/layout/hierarchy1"/>
    <dgm:cxn modelId="{85586A7B-EC26-45A9-B61B-D2C779C03356}" type="presParOf" srcId="{957D891D-4813-47B3-BB38-0588C49F556A}" destId="{5565D9F7-40B2-4195-88EC-DAE40FAA429E}" srcOrd="5" destOrd="0" presId="urn:microsoft.com/office/officeart/2005/8/layout/hierarchy1"/>
    <dgm:cxn modelId="{32134E8A-0E93-4646-824F-F9270EAA75AC}" type="presParOf" srcId="{5565D9F7-40B2-4195-88EC-DAE40FAA429E}" destId="{5499FD16-785B-4805-9CBB-24DA6BAD4CF0}" srcOrd="0" destOrd="0" presId="urn:microsoft.com/office/officeart/2005/8/layout/hierarchy1"/>
    <dgm:cxn modelId="{590004AA-02D8-4732-B56C-C6BEA17DA218}" type="presParOf" srcId="{5499FD16-785B-4805-9CBB-24DA6BAD4CF0}" destId="{3013F4B8-9CF8-4958-B1CC-EB25476AD34B}" srcOrd="0" destOrd="0" presId="urn:microsoft.com/office/officeart/2005/8/layout/hierarchy1"/>
    <dgm:cxn modelId="{406C8526-8635-4686-AE33-42A8E6E4EB47}" type="presParOf" srcId="{5499FD16-785B-4805-9CBB-24DA6BAD4CF0}" destId="{40240443-DBAE-4949-8176-ED016408B853}" srcOrd="1" destOrd="0" presId="urn:microsoft.com/office/officeart/2005/8/layout/hierarchy1"/>
    <dgm:cxn modelId="{EC2EFF33-D126-4372-8437-C10B2910EF6D}" type="presParOf" srcId="{5565D9F7-40B2-4195-88EC-DAE40FAA429E}" destId="{F4574E9C-222F-404A-9905-B268F8F408C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5FC0948-D98D-4D07-82B6-17143789142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9CFF28C-8865-4566-A3B7-B13C261C5055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творческие вечера, концерты </a:t>
          </a:r>
          <a:endParaRPr lang="ru-RU" dirty="0">
            <a:solidFill>
              <a:schemeClr val="tx1"/>
            </a:solidFill>
          </a:endParaRPr>
        </a:p>
      </dgm:t>
    </dgm:pt>
    <dgm:pt modelId="{5A5DF3C8-25F1-493A-BFF9-7AA3E00E9221}" type="parTrans" cxnId="{3F4C2921-2995-4C00-AC1C-1B88F9F9392C}">
      <dgm:prSet/>
      <dgm:spPr/>
      <dgm:t>
        <a:bodyPr/>
        <a:lstStyle/>
        <a:p>
          <a:endParaRPr lang="ru-RU"/>
        </a:p>
      </dgm:t>
    </dgm:pt>
    <dgm:pt modelId="{AE20E41E-5F73-4D62-AB00-1D46163B4E7D}" type="sibTrans" cxnId="{3F4C2921-2995-4C00-AC1C-1B88F9F9392C}">
      <dgm:prSet/>
      <dgm:spPr/>
      <dgm:t>
        <a:bodyPr/>
        <a:lstStyle/>
        <a:p>
          <a:endParaRPr lang="ru-RU"/>
        </a:p>
      </dgm:t>
    </dgm:pt>
    <dgm:pt modelId="{3D6E6519-2197-491C-AB19-0CF73AC9A5D7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выставки  творческих работ</a:t>
          </a:r>
          <a:endParaRPr lang="ru-RU" dirty="0">
            <a:solidFill>
              <a:schemeClr val="tx1"/>
            </a:solidFill>
          </a:endParaRPr>
        </a:p>
      </dgm:t>
    </dgm:pt>
    <dgm:pt modelId="{4FA01F61-C9DD-48A6-8CA2-A17B47A989A9}" type="parTrans" cxnId="{62744ECC-B247-4DD2-8BCF-7731DBBED30C}">
      <dgm:prSet/>
      <dgm:spPr/>
      <dgm:t>
        <a:bodyPr/>
        <a:lstStyle/>
        <a:p>
          <a:endParaRPr lang="ru-RU"/>
        </a:p>
      </dgm:t>
    </dgm:pt>
    <dgm:pt modelId="{8F23D68B-FED0-4C0B-B7D3-EB5DFBE4B00B}" type="sibTrans" cxnId="{62744ECC-B247-4DD2-8BCF-7731DBBED30C}">
      <dgm:prSet/>
      <dgm:spPr/>
      <dgm:t>
        <a:bodyPr/>
        <a:lstStyle/>
        <a:p>
          <a:endParaRPr lang="ru-RU"/>
        </a:p>
      </dgm:t>
    </dgm:pt>
    <dgm:pt modelId="{EDBA1278-A434-443B-A1AF-2B14B23E7800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лекции сотрудников МЧС о правилах противопожарной безопасности</a:t>
          </a:r>
          <a:endParaRPr lang="ru-RU" dirty="0">
            <a:solidFill>
              <a:schemeClr val="tx1"/>
            </a:solidFill>
          </a:endParaRPr>
        </a:p>
      </dgm:t>
    </dgm:pt>
    <dgm:pt modelId="{6C6118FD-F2F0-4D6B-9878-D6A465D55B5C}" type="parTrans" cxnId="{EC59CDB4-8B07-4974-BD78-E51F8E6A2C13}">
      <dgm:prSet/>
      <dgm:spPr/>
      <dgm:t>
        <a:bodyPr/>
        <a:lstStyle/>
        <a:p>
          <a:endParaRPr lang="ru-RU"/>
        </a:p>
      </dgm:t>
    </dgm:pt>
    <dgm:pt modelId="{C28B5F67-00E6-41AE-90C3-68644CADC2AC}" type="sibTrans" cxnId="{EC59CDB4-8B07-4974-BD78-E51F8E6A2C13}">
      <dgm:prSet/>
      <dgm:spPr/>
      <dgm:t>
        <a:bodyPr/>
        <a:lstStyle/>
        <a:p>
          <a:endParaRPr lang="ru-RU"/>
        </a:p>
      </dgm:t>
    </dgm:pt>
    <dgm:pt modelId="{63E4F1FD-EB4F-4570-812B-A21DC185AE88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лекции сотрудников ОПОП №10 о безопасности в районе</a:t>
          </a:r>
          <a:endParaRPr lang="ru-RU" dirty="0">
            <a:solidFill>
              <a:schemeClr val="tx1"/>
            </a:solidFill>
          </a:endParaRPr>
        </a:p>
      </dgm:t>
    </dgm:pt>
    <dgm:pt modelId="{6103853F-06CF-42E6-9F9D-89C16B95E3AB}" type="parTrans" cxnId="{30D26311-FC21-45C7-BEB1-309E9E0662EE}">
      <dgm:prSet/>
      <dgm:spPr/>
      <dgm:t>
        <a:bodyPr/>
        <a:lstStyle/>
        <a:p>
          <a:endParaRPr lang="ru-RU"/>
        </a:p>
      </dgm:t>
    </dgm:pt>
    <dgm:pt modelId="{56EFF23A-D6CB-421C-B484-31BA95733E37}" type="sibTrans" cxnId="{30D26311-FC21-45C7-BEB1-309E9E0662EE}">
      <dgm:prSet/>
      <dgm:spPr/>
      <dgm:t>
        <a:bodyPr/>
        <a:lstStyle/>
        <a:p>
          <a:endParaRPr lang="ru-RU"/>
        </a:p>
      </dgm:t>
    </dgm:pt>
    <dgm:pt modelId="{9854FCC9-7CE5-49B5-95E0-CD4A8572F35F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лекции сотрудников поликлиники 121</a:t>
          </a:r>
          <a:endParaRPr lang="ru-RU" dirty="0">
            <a:solidFill>
              <a:schemeClr val="tx1"/>
            </a:solidFill>
          </a:endParaRPr>
        </a:p>
      </dgm:t>
    </dgm:pt>
    <dgm:pt modelId="{4F640EA8-8AD7-4D76-AA5F-ECBF755E3B48}" type="parTrans" cxnId="{AE89C2C1-F957-49B7-AFD4-0E39C983C1B8}">
      <dgm:prSet/>
      <dgm:spPr/>
      <dgm:t>
        <a:bodyPr/>
        <a:lstStyle/>
        <a:p>
          <a:endParaRPr lang="ru-RU"/>
        </a:p>
      </dgm:t>
    </dgm:pt>
    <dgm:pt modelId="{118544B5-7FE1-4EA9-B872-F2D6E6F698F2}" type="sibTrans" cxnId="{AE89C2C1-F957-49B7-AFD4-0E39C983C1B8}">
      <dgm:prSet/>
      <dgm:spPr/>
      <dgm:t>
        <a:bodyPr/>
        <a:lstStyle/>
        <a:p>
          <a:endParaRPr lang="ru-RU"/>
        </a:p>
      </dgm:t>
    </dgm:pt>
    <dgm:pt modelId="{D7577872-3E07-4913-AEE8-BCC1D12874F8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встречи администрации ГБУ ТЦСО «Бутово»с клиентами</a:t>
          </a:r>
          <a:endParaRPr lang="ru-RU" dirty="0">
            <a:solidFill>
              <a:schemeClr val="tx1"/>
            </a:solidFill>
          </a:endParaRPr>
        </a:p>
      </dgm:t>
    </dgm:pt>
    <dgm:pt modelId="{26108170-55D2-4C0F-B666-288F8808DE6B}" type="parTrans" cxnId="{A98C1BFA-9CD1-4779-9210-37E03741A460}">
      <dgm:prSet/>
      <dgm:spPr/>
      <dgm:t>
        <a:bodyPr/>
        <a:lstStyle/>
        <a:p>
          <a:endParaRPr lang="ru-RU"/>
        </a:p>
      </dgm:t>
    </dgm:pt>
    <dgm:pt modelId="{7D9D3A68-C463-4134-9AB7-AE3EDD09A4E0}" type="sibTrans" cxnId="{A98C1BFA-9CD1-4779-9210-37E03741A460}">
      <dgm:prSet/>
      <dgm:spPr/>
      <dgm:t>
        <a:bodyPr/>
        <a:lstStyle/>
        <a:p>
          <a:endParaRPr lang="ru-RU"/>
        </a:p>
      </dgm:t>
    </dgm:pt>
    <dgm:pt modelId="{83B6200E-6654-48A6-A5E1-52862C033C7E}" type="pres">
      <dgm:prSet presAssocID="{A5FC0948-D98D-4D07-82B6-1714378914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AB7137-EEF8-418E-9B77-9918D0F47566}" type="pres">
      <dgm:prSet presAssocID="{D9CFF28C-8865-4566-A3B7-B13C261C5055}" presName="parentText" presStyleLbl="node1" presStyleIdx="0" presStyleCnt="6" custScaleY="191995" custLinFactNeighborX="334" custLinFactNeighborY="-267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A2410B-DA6B-4755-BB8A-EE1BBA01FB08}" type="pres">
      <dgm:prSet presAssocID="{AE20E41E-5F73-4D62-AB00-1D46163B4E7D}" presName="spacer" presStyleCnt="0"/>
      <dgm:spPr/>
    </dgm:pt>
    <dgm:pt modelId="{338D9474-EF42-4B27-BE1E-F58A7095F64B}" type="pres">
      <dgm:prSet presAssocID="{3D6E6519-2197-491C-AB19-0CF73AC9A5D7}" presName="parentText" presStyleLbl="node1" presStyleIdx="1" presStyleCnt="6" custScaleY="1808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AC710-FF07-489E-966A-9392BA70F96C}" type="pres">
      <dgm:prSet presAssocID="{8F23D68B-FED0-4C0B-B7D3-EB5DFBE4B00B}" presName="spacer" presStyleCnt="0"/>
      <dgm:spPr/>
    </dgm:pt>
    <dgm:pt modelId="{1DC504D6-1F7F-44A2-903B-9EF9206CFD2E}" type="pres">
      <dgm:prSet presAssocID="{EDBA1278-A434-443B-A1AF-2B14B23E7800}" presName="parentText" presStyleLbl="node1" presStyleIdx="2" presStyleCnt="6" custScaleY="1920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D77149-CB40-4E6E-926B-84BAAB906C74}" type="pres">
      <dgm:prSet presAssocID="{C28B5F67-00E6-41AE-90C3-68644CADC2AC}" presName="spacer" presStyleCnt="0"/>
      <dgm:spPr/>
    </dgm:pt>
    <dgm:pt modelId="{67CBD43F-7E96-4149-B0A4-93762D48AEFB}" type="pres">
      <dgm:prSet presAssocID="{63E4F1FD-EB4F-4570-812B-A21DC185AE88}" presName="parentText" presStyleLbl="node1" presStyleIdx="3" presStyleCnt="6" custScaleY="1920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791E03-408B-4F16-A538-A252AB4127A7}" type="pres">
      <dgm:prSet presAssocID="{56EFF23A-D6CB-421C-B484-31BA95733E37}" presName="spacer" presStyleCnt="0"/>
      <dgm:spPr/>
    </dgm:pt>
    <dgm:pt modelId="{08BE6911-A4E6-41B3-8231-EF1321853B9C}" type="pres">
      <dgm:prSet presAssocID="{9854FCC9-7CE5-49B5-95E0-CD4A8572F35F}" presName="parentText" presStyleLbl="node1" presStyleIdx="4" presStyleCnt="6" custScaleY="1920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162611-9235-4310-8767-0C541E6ECF72}" type="pres">
      <dgm:prSet presAssocID="{118544B5-7FE1-4EA9-B872-F2D6E6F698F2}" presName="spacer" presStyleCnt="0"/>
      <dgm:spPr/>
    </dgm:pt>
    <dgm:pt modelId="{70D82A90-AA9F-46E1-A1CA-09DBF688FEBA}" type="pres">
      <dgm:prSet presAssocID="{D7577872-3E07-4913-AEE8-BCC1D12874F8}" presName="parentText" presStyleLbl="node1" presStyleIdx="5" presStyleCnt="6" custScaleY="2253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89C2C1-F957-49B7-AFD4-0E39C983C1B8}" srcId="{A5FC0948-D98D-4D07-82B6-17143789142D}" destId="{9854FCC9-7CE5-49B5-95E0-CD4A8572F35F}" srcOrd="4" destOrd="0" parTransId="{4F640EA8-8AD7-4D76-AA5F-ECBF755E3B48}" sibTransId="{118544B5-7FE1-4EA9-B872-F2D6E6F698F2}"/>
    <dgm:cxn modelId="{A98C1BFA-9CD1-4779-9210-37E03741A460}" srcId="{A5FC0948-D98D-4D07-82B6-17143789142D}" destId="{D7577872-3E07-4913-AEE8-BCC1D12874F8}" srcOrd="5" destOrd="0" parTransId="{26108170-55D2-4C0F-B666-288F8808DE6B}" sibTransId="{7D9D3A68-C463-4134-9AB7-AE3EDD09A4E0}"/>
    <dgm:cxn modelId="{62744ECC-B247-4DD2-8BCF-7731DBBED30C}" srcId="{A5FC0948-D98D-4D07-82B6-17143789142D}" destId="{3D6E6519-2197-491C-AB19-0CF73AC9A5D7}" srcOrd="1" destOrd="0" parTransId="{4FA01F61-C9DD-48A6-8CA2-A17B47A989A9}" sibTransId="{8F23D68B-FED0-4C0B-B7D3-EB5DFBE4B00B}"/>
    <dgm:cxn modelId="{24D61D05-7EED-4A74-A693-BE676BDE3838}" type="presOf" srcId="{9854FCC9-7CE5-49B5-95E0-CD4A8572F35F}" destId="{08BE6911-A4E6-41B3-8231-EF1321853B9C}" srcOrd="0" destOrd="0" presId="urn:microsoft.com/office/officeart/2005/8/layout/vList2"/>
    <dgm:cxn modelId="{716936F5-FF61-4F95-ACAB-32E7BD06BB27}" type="presOf" srcId="{63E4F1FD-EB4F-4570-812B-A21DC185AE88}" destId="{67CBD43F-7E96-4149-B0A4-93762D48AEFB}" srcOrd="0" destOrd="0" presId="urn:microsoft.com/office/officeart/2005/8/layout/vList2"/>
    <dgm:cxn modelId="{EE4EAF17-0C39-49AA-B6C9-580432E0866E}" type="presOf" srcId="{EDBA1278-A434-443B-A1AF-2B14B23E7800}" destId="{1DC504D6-1F7F-44A2-903B-9EF9206CFD2E}" srcOrd="0" destOrd="0" presId="urn:microsoft.com/office/officeart/2005/8/layout/vList2"/>
    <dgm:cxn modelId="{BA7D6F79-4508-4F58-AF8B-DCA78A28D352}" type="presOf" srcId="{D7577872-3E07-4913-AEE8-BCC1D12874F8}" destId="{70D82A90-AA9F-46E1-A1CA-09DBF688FEBA}" srcOrd="0" destOrd="0" presId="urn:microsoft.com/office/officeart/2005/8/layout/vList2"/>
    <dgm:cxn modelId="{30D26311-FC21-45C7-BEB1-309E9E0662EE}" srcId="{A5FC0948-D98D-4D07-82B6-17143789142D}" destId="{63E4F1FD-EB4F-4570-812B-A21DC185AE88}" srcOrd="3" destOrd="0" parTransId="{6103853F-06CF-42E6-9F9D-89C16B95E3AB}" sibTransId="{56EFF23A-D6CB-421C-B484-31BA95733E37}"/>
    <dgm:cxn modelId="{F22495F3-69E3-49CE-8041-DEF63938AB7B}" type="presOf" srcId="{D9CFF28C-8865-4566-A3B7-B13C261C5055}" destId="{5FAB7137-EEF8-418E-9B77-9918D0F47566}" srcOrd="0" destOrd="0" presId="urn:microsoft.com/office/officeart/2005/8/layout/vList2"/>
    <dgm:cxn modelId="{EC59CDB4-8B07-4974-BD78-E51F8E6A2C13}" srcId="{A5FC0948-D98D-4D07-82B6-17143789142D}" destId="{EDBA1278-A434-443B-A1AF-2B14B23E7800}" srcOrd="2" destOrd="0" parTransId="{6C6118FD-F2F0-4D6B-9878-D6A465D55B5C}" sibTransId="{C28B5F67-00E6-41AE-90C3-68644CADC2AC}"/>
    <dgm:cxn modelId="{BC6DECA2-2FE1-4244-8F02-E083E4DB4D7E}" type="presOf" srcId="{A5FC0948-D98D-4D07-82B6-17143789142D}" destId="{83B6200E-6654-48A6-A5E1-52862C033C7E}" srcOrd="0" destOrd="0" presId="urn:microsoft.com/office/officeart/2005/8/layout/vList2"/>
    <dgm:cxn modelId="{3F4C2921-2995-4C00-AC1C-1B88F9F9392C}" srcId="{A5FC0948-D98D-4D07-82B6-17143789142D}" destId="{D9CFF28C-8865-4566-A3B7-B13C261C5055}" srcOrd="0" destOrd="0" parTransId="{5A5DF3C8-25F1-493A-BFF9-7AA3E00E9221}" sibTransId="{AE20E41E-5F73-4D62-AB00-1D46163B4E7D}"/>
    <dgm:cxn modelId="{192D5F06-94BD-4752-AAF6-268442BC98C2}" type="presOf" srcId="{3D6E6519-2197-491C-AB19-0CF73AC9A5D7}" destId="{338D9474-EF42-4B27-BE1E-F58A7095F64B}" srcOrd="0" destOrd="0" presId="urn:microsoft.com/office/officeart/2005/8/layout/vList2"/>
    <dgm:cxn modelId="{D766F5EE-0556-492C-9C6B-509D1EF66C77}" type="presParOf" srcId="{83B6200E-6654-48A6-A5E1-52862C033C7E}" destId="{5FAB7137-EEF8-418E-9B77-9918D0F47566}" srcOrd="0" destOrd="0" presId="urn:microsoft.com/office/officeart/2005/8/layout/vList2"/>
    <dgm:cxn modelId="{2EA4BED7-F1EB-4D41-8EAB-38272301DB7C}" type="presParOf" srcId="{83B6200E-6654-48A6-A5E1-52862C033C7E}" destId="{A6A2410B-DA6B-4755-BB8A-EE1BBA01FB08}" srcOrd="1" destOrd="0" presId="urn:microsoft.com/office/officeart/2005/8/layout/vList2"/>
    <dgm:cxn modelId="{B5BCEA7B-6502-4551-9C1D-86B13C087790}" type="presParOf" srcId="{83B6200E-6654-48A6-A5E1-52862C033C7E}" destId="{338D9474-EF42-4B27-BE1E-F58A7095F64B}" srcOrd="2" destOrd="0" presId="urn:microsoft.com/office/officeart/2005/8/layout/vList2"/>
    <dgm:cxn modelId="{E5997596-C63F-4714-9F6F-7D46A08E99DC}" type="presParOf" srcId="{83B6200E-6654-48A6-A5E1-52862C033C7E}" destId="{6F9AC710-FF07-489E-966A-9392BA70F96C}" srcOrd="3" destOrd="0" presId="urn:microsoft.com/office/officeart/2005/8/layout/vList2"/>
    <dgm:cxn modelId="{3475F729-A7CC-4FFF-AE28-21824AD9360E}" type="presParOf" srcId="{83B6200E-6654-48A6-A5E1-52862C033C7E}" destId="{1DC504D6-1F7F-44A2-903B-9EF9206CFD2E}" srcOrd="4" destOrd="0" presId="urn:microsoft.com/office/officeart/2005/8/layout/vList2"/>
    <dgm:cxn modelId="{2635BA2B-D557-425C-9069-4369B7C834B6}" type="presParOf" srcId="{83B6200E-6654-48A6-A5E1-52862C033C7E}" destId="{8FD77149-CB40-4E6E-926B-84BAAB906C74}" srcOrd="5" destOrd="0" presId="urn:microsoft.com/office/officeart/2005/8/layout/vList2"/>
    <dgm:cxn modelId="{8087590E-4F53-4612-8EB3-9D72FFBC2674}" type="presParOf" srcId="{83B6200E-6654-48A6-A5E1-52862C033C7E}" destId="{67CBD43F-7E96-4149-B0A4-93762D48AEFB}" srcOrd="6" destOrd="0" presId="urn:microsoft.com/office/officeart/2005/8/layout/vList2"/>
    <dgm:cxn modelId="{263552F8-4F52-4D7F-90E2-EF1A81851F25}" type="presParOf" srcId="{83B6200E-6654-48A6-A5E1-52862C033C7E}" destId="{71791E03-408B-4F16-A538-A252AB4127A7}" srcOrd="7" destOrd="0" presId="urn:microsoft.com/office/officeart/2005/8/layout/vList2"/>
    <dgm:cxn modelId="{B4FB32E6-D444-4FE6-A9CC-466FA7A9D689}" type="presParOf" srcId="{83B6200E-6654-48A6-A5E1-52862C033C7E}" destId="{08BE6911-A4E6-41B3-8231-EF1321853B9C}" srcOrd="8" destOrd="0" presId="urn:microsoft.com/office/officeart/2005/8/layout/vList2"/>
    <dgm:cxn modelId="{3AB8FD19-89F7-4D0A-BB05-0B967FDE803C}" type="presParOf" srcId="{83B6200E-6654-48A6-A5E1-52862C033C7E}" destId="{60162611-9235-4310-8767-0C541E6ECF72}" srcOrd="9" destOrd="0" presId="urn:microsoft.com/office/officeart/2005/8/layout/vList2"/>
    <dgm:cxn modelId="{4621D4AB-4B46-41AA-9634-7AC2C8D6C732}" type="presParOf" srcId="{83B6200E-6654-48A6-A5E1-52862C033C7E}" destId="{70D82A90-AA9F-46E1-A1CA-09DBF688FEB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197FF-D25C-4589-AFC8-8D0756CA5BD8}">
      <dsp:nvSpPr>
        <dsp:cNvPr id="0" name=""/>
        <dsp:cNvSpPr/>
      </dsp:nvSpPr>
      <dsp:spPr>
        <a:xfrm>
          <a:off x="348260" y="3348"/>
          <a:ext cx="2104072" cy="126244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shade val="8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shade val="8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10  отделений социального обслуживания на дому</a:t>
          </a:r>
          <a:endParaRPr lang="ru-RU" sz="1500" kern="1200" dirty="0"/>
        </a:p>
      </dsp:txBody>
      <dsp:txXfrm>
        <a:off x="348260" y="3348"/>
        <a:ext cx="2104072" cy="1262443"/>
      </dsp:txXfrm>
    </dsp:sp>
    <dsp:sp modelId="{84226F0F-39B1-4CE6-A0D5-15C338A75310}">
      <dsp:nvSpPr>
        <dsp:cNvPr id="0" name=""/>
        <dsp:cNvSpPr/>
      </dsp:nvSpPr>
      <dsp:spPr>
        <a:xfrm>
          <a:off x="2662739" y="3348"/>
          <a:ext cx="2104072" cy="126244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101365"/>
                <a:satOff val="-5692"/>
                <a:lumOff val="4909"/>
                <a:alphaOff val="0"/>
                <a:tint val="70000"/>
                <a:satMod val="130000"/>
              </a:schemeClr>
            </a:gs>
            <a:gs pos="43000">
              <a:schemeClr val="accent1">
                <a:shade val="80000"/>
                <a:hueOff val="101365"/>
                <a:satOff val="-5692"/>
                <a:lumOff val="4909"/>
                <a:alphaOff val="0"/>
                <a:tint val="44000"/>
                <a:satMod val="165000"/>
              </a:schemeClr>
            </a:gs>
            <a:gs pos="93000">
              <a:schemeClr val="accent1">
                <a:shade val="80000"/>
                <a:hueOff val="101365"/>
                <a:satOff val="-5692"/>
                <a:lumOff val="4909"/>
                <a:alphaOff val="0"/>
                <a:tint val="15000"/>
                <a:satMod val="165000"/>
              </a:schemeClr>
            </a:gs>
            <a:gs pos="100000">
              <a:schemeClr val="accent1">
                <a:shade val="80000"/>
                <a:hueOff val="101365"/>
                <a:satOff val="-5692"/>
                <a:lumOff val="4909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101365"/>
              <a:satOff val="-5692"/>
              <a:lumOff val="490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Отделение дневного пребывания </a:t>
          </a:r>
          <a:endParaRPr lang="ru-RU" sz="1500" kern="1200" dirty="0"/>
        </a:p>
      </dsp:txBody>
      <dsp:txXfrm>
        <a:off x="2662739" y="3348"/>
        <a:ext cx="2104072" cy="1262443"/>
      </dsp:txXfrm>
    </dsp:sp>
    <dsp:sp modelId="{7B7568E3-7CFE-4AF0-802D-5144DF217600}">
      <dsp:nvSpPr>
        <dsp:cNvPr id="0" name=""/>
        <dsp:cNvSpPr/>
      </dsp:nvSpPr>
      <dsp:spPr>
        <a:xfrm>
          <a:off x="4977219" y="3348"/>
          <a:ext cx="2104072" cy="126244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202730"/>
                <a:satOff val="-11384"/>
                <a:lumOff val="9817"/>
                <a:alphaOff val="0"/>
                <a:tint val="70000"/>
                <a:satMod val="130000"/>
              </a:schemeClr>
            </a:gs>
            <a:gs pos="43000">
              <a:schemeClr val="accent1">
                <a:shade val="80000"/>
                <a:hueOff val="202730"/>
                <a:satOff val="-11384"/>
                <a:lumOff val="9817"/>
                <a:alphaOff val="0"/>
                <a:tint val="44000"/>
                <a:satMod val="165000"/>
              </a:schemeClr>
            </a:gs>
            <a:gs pos="93000">
              <a:schemeClr val="accent1">
                <a:shade val="80000"/>
                <a:hueOff val="202730"/>
                <a:satOff val="-11384"/>
                <a:lumOff val="9817"/>
                <a:alphaOff val="0"/>
                <a:tint val="15000"/>
                <a:satMod val="165000"/>
              </a:schemeClr>
            </a:gs>
            <a:gs pos="100000">
              <a:schemeClr val="accent1">
                <a:shade val="80000"/>
                <a:hueOff val="202730"/>
                <a:satOff val="-11384"/>
                <a:lumOff val="9817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202730"/>
              <a:satOff val="-11384"/>
              <a:lumOff val="9817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Отделение социальной реабилитации инвалидов</a:t>
          </a:r>
          <a:endParaRPr lang="ru-RU" sz="1500" kern="1200" dirty="0"/>
        </a:p>
      </dsp:txBody>
      <dsp:txXfrm>
        <a:off x="4977219" y="3348"/>
        <a:ext cx="2104072" cy="1262443"/>
      </dsp:txXfrm>
    </dsp:sp>
    <dsp:sp modelId="{AD1BB48F-0562-42EB-97B5-873B46DCB49F}">
      <dsp:nvSpPr>
        <dsp:cNvPr id="0" name=""/>
        <dsp:cNvSpPr/>
      </dsp:nvSpPr>
      <dsp:spPr>
        <a:xfrm>
          <a:off x="348260" y="1476199"/>
          <a:ext cx="2104072" cy="126244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304095"/>
                <a:satOff val="-17076"/>
                <a:lumOff val="14726"/>
                <a:alphaOff val="0"/>
                <a:tint val="70000"/>
                <a:satMod val="130000"/>
              </a:schemeClr>
            </a:gs>
            <a:gs pos="43000">
              <a:schemeClr val="accent1">
                <a:shade val="80000"/>
                <a:hueOff val="304095"/>
                <a:satOff val="-17076"/>
                <a:lumOff val="14726"/>
                <a:alphaOff val="0"/>
                <a:tint val="44000"/>
                <a:satMod val="165000"/>
              </a:schemeClr>
            </a:gs>
            <a:gs pos="93000">
              <a:schemeClr val="accent1">
                <a:shade val="80000"/>
                <a:hueOff val="304095"/>
                <a:satOff val="-17076"/>
                <a:lumOff val="14726"/>
                <a:alphaOff val="0"/>
                <a:tint val="15000"/>
                <a:satMod val="165000"/>
              </a:schemeClr>
            </a:gs>
            <a:gs pos="100000">
              <a:schemeClr val="accent1">
                <a:shade val="80000"/>
                <a:hueOff val="304095"/>
                <a:satOff val="-17076"/>
                <a:lumOff val="14726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304095"/>
              <a:satOff val="-17076"/>
              <a:lumOff val="14726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Отделение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</a:t>
          </a:r>
          <a:r>
            <a:rPr lang="ru-RU" sz="1500" b="0" kern="1200" dirty="0" smtClean="0"/>
            <a:t>Сектора "Мобильная Социальная Служба"</a:t>
          </a:r>
          <a:endParaRPr lang="ru-RU" sz="1500" b="0" kern="1200" dirty="0"/>
        </a:p>
      </dsp:txBody>
      <dsp:txXfrm>
        <a:off x="348260" y="1476199"/>
        <a:ext cx="2104072" cy="1262443"/>
      </dsp:txXfrm>
    </dsp:sp>
    <dsp:sp modelId="{DDDFB04E-86C0-4A4E-95A6-C56BF5D31FFC}">
      <dsp:nvSpPr>
        <dsp:cNvPr id="0" name=""/>
        <dsp:cNvSpPr/>
      </dsp:nvSpPr>
      <dsp:spPr>
        <a:xfrm>
          <a:off x="2662739" y="1476199"/>
          <a:ext cx="2104072" cy="126244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405460"/>
                <a:satOff val="-22768"/>
                <a:lumOff val="19635"/>
                <a:alphaOff val="0"/>
                <a:tint val="70000"/>
                <a:satMod val="130000"/>
              </a:schemeClr>
            </a:gs>
            <a:gs pos="43000">
              <a:schemeClr val="accent1">
                <a:shade val="80000"/>
                <a:hueOff val="405460"/>
                <a:satOff val="-22768"/>
                <a:lumOff val="19635"/>
                <a:alphaOff val="0"/>
                <a:tint val="44000"/>
                <a:satMod val="165000"/>
              </a:schemeClr>
            </a:gs>
            <a:gs pos="93000">
              <a:schemeClr val="accent1">
                <a:shade val="80000"/>
                <a:hueOff val="405460"/>
                <a:satOff val="-22768"/>
                <a:lumOff val="19635"/>
                <a:alphaOff val="0"/>
                <a:tint val="15000"/>
                <a:satMod val="165000"/>
              </a:schemeClr>
            </a:gs>
            <a:gs pos="100000">
              <a:schemeClr val="accent1">
                <a:shade val="80000"/>
                <a:hueOff val="405460"/>
                <a:satOff val="-22768"/>
                <a:lumOff val="19635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405460"/>
              <a:satOff val="-22768"/>
              <a:lumOff val="19635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Отделение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срочного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социального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обслуживания</a:t>
          </a:r>
          <a:endParaRPr lang="ru-RU" sz="1500" kern="1200" dirty="0"/>
        </a:p>
      </dsp:txBody>
      <dsp:txXfrm>
        <a:off x="2662739" y="1476199"/>
        <a:ext cx="2104072" cy="1262443"/>
      </dsp:txXfrm>
    </dsp:sp>
    <dsp:sp modelId="{19D9BB1E-4449-48F0-8A94-D6B5D97BC415}">
      <dsp:nvSpPr>
        <dsp:cNvPr id="0" name=""/>
        <dsp:cNvSpPr/>
      </dsp:nvSpPr>
      <dsp:spPr>
        <a:xfrm>
          <a:off x="4977219" y="1476199"/>
          <a:ext cx="2104072" cy="126244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506825"/>
                <a:satOff val="-28460"/>
                <a:lumOff val="24544"/>
                <a:alphaOff val="0"/>
                <a:tint val="70000"/>
                <a:satMod val="130000"/>
              </a:schemeClr>
            </a:gs>
            <a:gs pos="43000">
              <a:schemeClr val="accent1">
                <a:shade val="80000"/>
                <a:hueOff val="506825"/>
                <a:satOff val="-28460"/>
                <a:lumOff val="24544"/>
                <a:alphaOff val="0"/>
                <a:tint val="44000"/>
                <a:satMod val="165000"/>
              </a:schemeClr>
            </a:gs>
            <a:gs pos="93000">
              <a:schemeClr val="accent1">
                <a:shade val="80000"/>
                <a:hueOff val="506825"/>
                <a:satOff val="-28460"/>
                <a:lumOff val="24544"/>
                <a:alphaOff val="0"/>
                <a:tint val="15000"/>
                <a:satMod val="165000"/>
              </a:schemeClr>
            </a:gs>
            <a:gs pos="100000">
              <a:schemeClr val="accent1">
                <a:shade val="80000"/>
                <a:hueOff val="506825"/>
                <a:satOff val="-28460"/>
                <a:lumOff val="24544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506825"/>
              <a:satOff val="-28460"/>
              <a:lumOff val="24544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Отделение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АУП</a:t>
          </a:r>
          <a:endParaRPr lang="ru-RU" sz="1500" kern="1200" dirty="0"/>
        </a:p>
      </dsp:txBody>
      <dsp:txXfrm>
        <a:off x="4977219" y="1476199"/>
        <a:ext cx="2104072" cy="1262443"/>
      </dsp:txXfrm>
    </dsp:sp>
    <dsp:sp modelId="{9E38D643-C9FE-431E-9F61-58DD2F0D7AFB}">
      <dsp:nvSpPr>
        <dsp:cNvPr id="0" name=""/>
        <dsp:cNvSpPr/>
      </dsp:nvSpPr>
      <dsp:spPr>
        <a:xfrm>
          <a:off x="1505500" y="2949049"/>
          <a:ext cx="2104072" cy="126244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608191"/>
                <a:satOff val="-34152"/>
                <a:lumOff val="29452"/>
                <a:alphaOff val="0"/>
                <a:tint val="70000"/>
                <a:satMod val="130000"/>
              </a:schemeClr>
            </a:gs>
            <a:gs pos="43000">
              <a:schemeClr val="accent1">
                <a:shade val="80000"/>
                <a:hueOff val="608191"/>
                <a:satOff val="-34152"/>
                <a:lumOff val="29452"/>
                <a:alphaOff val="0"/>
                <a:tint val="44000"/>
                <a:satMod val="165000"/>
              </a:schemeClr>
            </a:gs>
            <a:gs pos="93000">
              <a:schemeClr val="accent1">
                <a:shade val="80000"/>
                <a:hueOff val="608191"/>
                <a:satOff val="-34152"/>
                <a:lumOff val="29452"/>
                <a:alphaOff val="0"/>
                <a:tint val="15000"/>
                <a:satMod val="165000"/>
              </a:schemeClr>
            </a:gs>
            <a:gs pos="100000">
              <a:schemeClr val="accent1">
                <a:shade val="80000"/>
                <a:hueOff val="608191"/>
                <a:satOff val="-34152"/>
                <a:lumOff val="29452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608191"/>
              <a:satOff val="-34152"/>
              <a:lumOff val="29452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Пункт выдачи ТСР</a:t>
          </a:r>
          <a:endParaRPr lang="ru-RU" sz="1500" kern="1200" dirty="0"/>
        </a:p>
      </dsp:txBody>
      <dsp:txXfrm>
        <a:off x="1505500" y="2949049"/>
        <a:ext cx="2104072" cy="1262443"/>
      </dsp:txXfrm>
    </dsp:sp>
    <dsp:sp modelId="{7E8C23DF-461D-4D8F-918C-6F9A0BE4C0DD}">
      <dsp:nvSpPr>
        <dsp:cNvPr id="0" name=""/>
        <dsp:cNvSpPr/>
      </dsp:nvSpPr>
      <dsp:spPr>
        <a:xfrm>
          <a:off x="3819979" y="2949049"/>
          <a:ext cx="2104072" cy="126244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709556"/>
                <a:satOff val="-39844"/>
                <a:lumOff val="34361"/>
                <a:alphaOff val="0"/>
                <a:tint val="70000"/>
                <a:satMod val="130000"/>
              </a:schemeClr>
            </a:gs>
            <a:gs pos="43000">
              <a:schemeClr val="accent1">
                <a:shade val="80000"/>
                <a:hueOff val="709556"/>
                <a:satOff val="-39844"/>
                <a:lumOff val="34361"/>
                <a:alphaOff val="0"/>
                <a:tint val="44000"/>
                <a:satMod val="165000"/>
              </a:schemeClr>
            </a:gs>
            <a:gs pos="93000">
              <a:schemeClr val="accent1">
                <a:shade val="80000"/>
                <a:hueOff val="709556"/>
                <a:satOff val="-39844"/>
                <a:lumOff val="34361"/>
                <a:alphaOff val="0"/>
                <a:tint val="15000"/>
                <a:satMod val="165000"/>
              </a:schemeClr>
            </a:gs>
            <a:gs pos="100000">
              <a:schemeClr val="accent1">
                <a:shade val="80000"/>
                <a:hueOff val="709556"/>
                <a:satOff val="-39844"/>
                <a:lumOff val="34361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709556"/>
              <a:satOff val="-39844"/>
              <a:lumOff val="3436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Филиал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«Северное Бутово»</a:t>
          </a:r>
          <a:endParaRPr lang="ru-RU" sz="1500" kern="1200" dirty="0"/>
        </a:p>
      </dsp:txBody>
      <dsp:txXfrm>
        <a:off x="3819979" y="2949049"/>
        <a:ext cx="2104072" cy="126244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872B4-397E-46B2-A5CC-FD4DB4D42E8B}">
      <dsp:nvSpPr>
        <dsp:cNvPr id="0" name=""/>
        <dsp:cNvSpPr/>
      </dsp:nvSpPr>
      <dsp:spPr>
        <a:xfrm>
          <a:off x="0" y="1168"/>
          <a:ext cx="8215369" cy="45337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В марте 2015 было проведено мероприятие, посвященное Международному женскому дню в исполнении ансамбля «Элегия» «Мечта моя» (посетило 40 человек)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2132" y="23300"/>
        <a:ext cx="8171105" cy="409108"/>
      </dsp:txXfrm>
    </dsp:sp>
    <dsp:sp modelId="{384F1DEA-7428-481F-8AF0-8CBEBA4BCCA8}">
      <dsp:nvSpPr>
        <dsp:cNvPr id="0" name=""/>
        <dsp:cNvSpPr/>
      </dsp:nvSpPr>
      <dsp:spPr>
        <a:xfrm>
          <a:off x="0" y="575646"/>
          <a:ext cx="8215369" cy="589619"/>
        </a:xfrm>
        <a:prstGeom prst="roundRect">
          <a:avLst/>
        </a:prstGeom>
        <a:solidFill>
          <a:schemeClr val="accent2">
            <a:hueOff val="-119732"/>
            <a:satOff val="-1380"/>
            <a:lumOff val="3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10.04.2015 прозвучали </a:t>
          </a:r>
          <a:r>
            <a:rPr lang="ru-RU" sz="1400" kern="1200" dirty="0" err="1" smtClean="0">
              <a:solidFill>
                <a:schemeClr val="tx1"/>
              </a:solidFill>
            </a:rPr>
            <a:t>бардовские</a:t>
          </a:r>
          <a:r>
            <a:rPr lang="ru-RU" sz="1400" kern="1200" dirty="0" smtClean="0">
              <a:solidFill>
                <a:schemeClr val="tx1"/>
              </a:solidFill>
            </a:rPr>
            <a:t> песни, в исполнении Агафоновой А.Г. (посетило 30 человек)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8783" y="604429"/>
        <a:ext cx="8157803" cy="532053"/>
      </dsp:txXfrm>
    </dsp:sp>
    <dsp:sp modelId="{5D930DBD-EBCC-4203-84C2-334CBBA0610C}">
      <dsp:nvSpPr>
        <dsp:cNvPr id="0" name=""/>
        <dsp:cNvSpPr/>
      </dsp:nvSpPr>
      <dsp:spPr>
        <a:xfrm>
          <a:off x="0" y="1277586"/>
          <a:ext cx="8215369" cy="730080"/>
        </a:xfrm>
        <a:prstGeom prst="roundRect">
          <a:avLst/>
        </a:prstGeom>
        <a:solidFill>
          <a:schemeClr val="accent2">
            <a:hueOff val="-239464"/>
            <a:satOff val="-2759"/>
            <a:lumOff val="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В июне проведена концертная программа «Русь непобедимая», посвященная Дню памяти и скорби в  исполнении творческого коллектива «Сударушка» (посетило 38 человек)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5640" y="1313226"/>
        <a:ext cx="8144089" cy="658800"/>
      </dsp:txXfrm>
    </dsp:sp>
    <dsp:sp modelId="{9245077A-D7D2-4B97-9D64-B7E286911581}">
      <dsp:nvSpPr>
        <dsp:cNvPr id="0" name=""/>
        <dsp:cNvSpPr/>
      </dsp:nvSpPr>
      <dsp:spPr>
        <a:xfrm>
          <a:off x="0" y="2119986"/>
          <a:ext cx="8215369" cy="730080"/>
        </a:xfrm>
        <a:prstGeom prst="roundRect">
          <a:avLst/>
        </a:prstGeom>
        <a:solidFill>
          <a:schemeClr val="accent2">
            <a:hueOff val="-359196"/>
            <a:satOff val="-4139"/>
            <a:lumOff val="9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10 июня 2015 года «Слава России» - концерт , в исполнении творческого коллектива « Душа поет» (посетило 32 человека)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5640" y="2155626"/>
        <a:ext cx="8144089" cy="658800"/>
      </dsp:txXfrm>
    </dsp:sp>
    <dsp:sp modelId="{B9A451DA-6DE5-4FC2-94F1-4C62ADCE4A77}">
      <dsp:nvSpPr>
        <dsp:cNvPr id="0" name=""/>
        <dsp:cNvSpPr/>
      </dsp:nvSpPr>
      <dsp:spPr>
        <a:xfrm>
          <a:off x="0" y="2962386"/>
          <a:ext cx="8215369" cy="730080"/>
        </a:xfrm>
        <a:prstGeom prst="roundRect">
          <a:avLst/>
        </a:prstGeom>
        <a:solidFill>
          <a:schemeClr val="accent2">
            <a:hueOff val="-478928"/>
            <a:satOff val="-5519"/>
            <a:lumOff val="12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Так же в июне 2015 был проведен концерт «Мир , в котором я живу» , посвященный Дню защиты детей с участием детей из Детского Центра реабилитации «Южное Бутово» (посетило 37 человек)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5640" y="2998026"/>
        <a:ext cx="8144089" cy="658800"/>
      </dsp:txXfrm>
    </dsp:sp>
    <dsp:sp modelId="{719B6E0F-C23C-4700-8DFF-8FFCBA7B783F}">
      <dsp:nvSpPr>
        <dsp:cNvPr id="0" name=""/>
        <dsp:cNvSpPr/>
      </dsp:nvSpPr>
      <dsp:spPr>
        <a:xfrm>
          <a:off x="0" y="3804786"/>
          <a:ext cx="8215369" cy="447042"/>
        </a:xfrm>
        <a:prstGeom prst="roundRect">
          <a:avLst/>
        </a:prstGeom>
        <a:solidFill>
          <a:schemeClr val="accent2">
            <a:hueOff val="-598659"/>
            <a:satOff val="-6899"/>
            <a:lumOff val="15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8 июня 2015 года «С любимыми не расставайтесь» - концерт посвященный Дню любви. Семьи и верности, в исполнении творческого коллектива «Душа поет» (посетило 50 человек)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1823" y="3826609"/>
        <a:ext cx="8171723" cy="403396"/>
      </dsp:txXfrm>
    </dsp:sp>
    <dsp:sp modelId="{FEE5E9A4-AE47-4F8D-BBAD-01A7E0B3A09B}">
      <dsp:nvSpPr>
        <dsp:cNvPr id="0" name=""/>
        <dsp:cNvSpPr/>
      </dsp:nvSpPr>
      <dsp:spPr>
        <a:xfrm>
          <a:off x="0" y="4364148"/>
          <a:ext cx="8215369" cy="490088"/>
        </a:xfrm>
        <a:prstGeom prst="roundRect">
          <a:avLst/>
        </a:prstGeom>
        <a:solidFill>
          <a:schemeClr val="accent2">
            <a:hueOff val="-718391"/>
            <a:satOff val="-8278"/>
            <a:lumOff val="18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</a:rPr>
            <a:t>«Родные напевы» - концертная программа выступление </a:t>
          </a:r>
          <a:r>
            <a:rPr lang="ru-RU" sz="1400" b="0" kern="1200" dirty="0" err="1" smtClean="0">
              <a:solidFill>
                <a:schemeClr val="tx1"/>
              </a:solidFill>
            </a:rPr>
            <a:t>Щербинского</a:t>
          </a:r>
          <a:r>
            <a:rPr lang="ru-RU" sz="1400" b="0" kern="1200" dirty="0" smtClean="0">
              <a:solidFill>
                <a:schemeClr val="tx1"/>
              </a:solidFill>
            </a:rPr>
            <a:t> хора (посетило 35 человек)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23924" y="4388072"/>
        <a:ext cx="8167521" cy="442240"/>
      </dsp:txXfrm>
    </dsp:sp>
    <dsp:sp modelId="{B2309A17-A181-4B93-8ACC-BD5507EF4E04}">
      <dsp:nvSpPr>
        <dsp:cNvPr id="0" name=""/>
        <dsp:cNvSpPr/>
      </dsp:nvSpPr>
      <dsp:spPr>
        <a:xfrm>
          <a:off x="0" y="4945752"/>
          <a:ext cx="8215369" cy="424088"/>
        </a:xfrm>
        <a:prstGeom prst="roundRect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Концерт ансамбля «Сударушки» (посетило 40 человек)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0702" y="4966454"/>
        <a:ext cx="8173965" cy="38268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872B4-397E-46B2-A5CC-FD4DB4D42E8B}">
      <dsp:nvSpPr>
        <dsp:cNvPr id="0" name=""/>
        <dsp:cNvSpPr/>
      </dsp:nvSpPr>
      <dsp:spPr>
        <a:xfrm>
          <a:off x="0" y="9242"/>
          <a:ext cx="8715435" cy="8862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«Дорогая моя столица» - концертная программа, посвященная Дню города (посетило 55 человек)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3261" y="52503"/>
        <a:ext cx="8628913" cy="799685"/>
      </dsp:txXfrm>
    </dsp:sp>
    <dsp:sp modelId="{67484EE6-33A2-4661-9B75-7888AF861C29}">
      <dsp:nvSpPr>
        <dsp:cNvPr id="0" name=""/>
        <dsp:cNvSpPr/>
      </dsp:nvSpPr>
      <dsp:spPr>
        <a:xfrm>
          <a:off x="0" y="1016555"/>
          <a:ext cx="8715435" cy="730080"/>
        </a:xfrm>
        <a:prstGeom prst="roundRect">
          <a:avLst/>
        </a:prstGeom>
        <a:solidFill>
          <a:schemeClr val="accent2">
            <a:hueOff val="-139687"/>
            <a:satOff val="-1610"/>
            <a:lumOff val="3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Концертная программа «Дорогая моя столица, дорогая моя Москва», посвященная Дню города. Праздничное чаепитие (посетило 25 человек)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5640" y="1052195"/>
        <a:ext cx="8644155" cy="658800"/>
      </dsp:txXfrm>
    </dsp:sp>
    <dsp:sp modelId="{C45C03F6-DA20-4C24-A52B-5009E889AA31}">
      <dsp:nvSpPr>
        <dsp:cNvPr id="0" name=""/>
        <dsp:cNvSpPr/>
      </dsp:nvSpPr>
      <dsp:spPr>
        <a:xfrm>
          <a:off x="0" y="1858955"/>
          <a:ext cx="8715435" cy="730080"/>
        </a:xfrm>
        <a:prstGeom prst="roundRect">
          <a:avLst/>
        </a:prstGeom>
        <a:solidFill>
          <a:schemeClr val="accent2">
            <a:hueOff val="-279374"/>
            <a:satOff val="-3219"/>
            <a:lumOff val="7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«В нашу гавань заходили корабли»  - сольный концерт Агафоновой А.Г.(гитара)(посетило 20 человек)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5640" y="1894595"/>
        <a:ext cx="8644155" cy="658800"/>
      </dsp:txXfrm>
    </dsp:sp>
    <dsp:sp modelId="{6CD7B7B4-A09E-4035-B7F5-8C912FD21CAC}">
      <dsp:nvSpPr>
        <dsp:cNvPr id="0" name=""/>
        <dsp:cNvSpPr/>
      </dsp:nvSpPr>
      <dsp:spPr>
        <a:xfrm>
          <a:off x="0" y="2701355"/>
          <a:ext cx="8715435" cy="730080"/>
        </a:xfrm>
        <a:prstGeom prst="roundRect">
          <a:avLst/>
        </a:prstGeom>
        <a:solidFill>
          <a:schemeClr val="accent2">
            <a:hueOff val="-419062"/>
            <a:satOff val="-4829"/>
            <a:lumOff val="1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«С любовью в сердце!» -  праздничный концерт, посвященный Дню  Старшего поколения в исполнении творческого коллектива «Душа поет» (посетило 45 человек)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5640" y="2736995"/>
        <a:ext cx="8644155" cy="658800"/>
      </dsp:txXfrm>
    </dsp:sp>
    <dsp:sp modelId="{F5B6D516-D200-40D8-85E6-3E38E10454D6}">
      <dsp:nvSpPr>
        <dsp:cNvPr id="0" name=""/>
        <dsp:cNvSpPr/>
      </dsp:nvSpPr>
      <dsp:spPr>
        <a:xfrm>
          <a:off x="0" y="3543755"/>
          <a:ext cx="8715435" cy="730080"/>
        </a:xfrm>
        <a:prstGeom prst="roundRect">
          <a:avLst/>
        </a:prstGeom>
        <a:solidFill>
          <a:schemeClr val="accent2">
            <a:hueOff val="-558749"/>
            <a:satOff val="-6439"/>
            <a:lumOff val="14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Концерт ансамбля «Душа поет», посвященный Дню народного единства. Праздничное чаепитие (посетило 38 человек)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5640" y="3579395"/>
        <a:ext cx="8644155" cy="658800"/>
      </dsp:txXfrm>
    </dsp:sp>
    <dsp:sp modelId="{99F0292E-090D-4BF2-8633-25311EF4AB56}">
      <dsp:nvSpPr>
        <dsp:cNvPr id="0" name=""/>
        <dsp:cNvSpPr/>
      </dsp:nvSpPr>
      <dsp:spPr>
        <a:xfrm>
          <a:off x="0" y="4386155"/>
          <a:ext cx="8715435" cy="730080"/>
        </a:xfrm>
        <a:prstGeom prst="roundRect">
          <a:avLst/>
        </a:prstGeom>
        <a:solidFill>
          <a:schemeClr val="accent2">
            <a:hueOff val="-698436"/>
            <a:satOff val="-8048"/>
            <a:lumOff val="17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«Главное ребята сердцем не стареть» - концерт ансамбля «Горлица», посвященный Дню матери и Дню инвалида (посетило 40 человек)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5640" y="4421795"/>
        <a:ext cx="8644155" cy="658800"/>
      </dsp:txXfrm>
    </dsp:sp>
    <dsp:sp modelId="{AC30D44B-424E-42E2-A4C1-07BED61533F0}">
      <dsp:nvSpPr>
        <dsp:cNvPr id="0" name=""/>
        <dsp:cNvSpPr/>
      </dsp:nvSpPr>
      <dsp:spPr>
        <a:xfrm>
          <a:off x="0" y="5228555"/>
          <a:ext cx="8715435" cy="730080"/>
        </a:xfrm>
        <a:prstGeom prst="roundRect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«Рождественские колядки» - праздничный концерт к Новому году и    Рождеству коллектива народной песни «Сударушка» ДК «Лира»(посетило 42 человека)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5640" y="5264195"/>
        <a:ext cx="8644155" cy="6588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26A232-2527-4703-B7B9-D99E80D6B2DA}">
      <dsp:nvSpPr>
        <dsp:cNvPr id="0" name=""/>
        <dsp:cNvSpPr/>
      </dsp:nvSpPr>
      <dsp:spPr>
        <a:xfrm rot="16200000">
          <a:off x="960040" y="-960040"/>
          <a:ext cx="2194718" cy="4114799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 Проведение встреч с активом ветеранских организаций с целью информирования  о методах и формах социального обслуживания</a:t>
          </a:r>
          <a:r>
            <a:rPr lang="ru-RU" sz="1400" kern="1200" dirty="0" smtClean="0"/>
            <a:t>. </a:t>
          </a:r>
          <a:endParaRPr lang="ru-RU" sz="1400" kern="1200" dirty="0">
            <a:solidFill>
              <a:schemeClr val="tx1"/>
            </a:solidFill>
          </a:endParaRPr>
        </a:p>
      </dsp:txBody>
      <dsp:txXfrm rot="5400000">
        <a:off x="0" y="0"/>
        <a:ext cx="4114799" cy="1646038"/>
      </dsp:txXfrm>
    </dsp:sp>
    <dsp:sp modelId="{751DDE83-63FE-4EF7-AAC7-CA561308FB48}">
      <dsp:nvSpPr>
        <dsp:cNvPr id="0" name=""/>
        <dsp:cNvSpPr/>
      </dsp:nvSpPr>
      <dsp:spPr>
        <a:xfrm>
          <a:off x="4114799" y="0"/>
          <a:ext cx="4114799" cy="2194718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На постоянной основе проводится работа по выявлению лиц, нуждающихся в социальных услугах Центра.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114799" y="0"/>
        <a:ext cx="4114799" cy="1646038"/>
      </dsp:txXfrm>
    </dsp:sp>
    <dsp:sp modelId="{BC6D2A31-5A3A-4948-9B56-7A9D900B0665}">
      <dsp:nvSpPr>
        <dsp:cNvPr id="0" name=""/>
        <dsp:cNvSpPr/>
      </dsp:nvSpPr>
      <dsp:spPr>
        <a:xfrm rot="10800000">
          <a:off x="0" y="2194718"/>
          <a:ext cx="4114799" cy="2194718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Совместно с депутатом Московской городской думы Гусевой Л.И., с  Управой района Южное Бутово и ветеранскими организациями  проведена работа по обеспечению получателей социальных услуг  Центра куличами к празднику Святой Пасхи.</a:t>
          </a:r>
          <a:endParaRPr lang="ru-RU" sz="1400" kern="1200" dirty="0">
            <a:solidFill>
              <a:schemeClr val="tx1"/>
            </a:solidFill>
          </a:endParaRPr>
        </a:p>
      </dsp:txBody>
      <dsp:txXfrm rot="10800000">
        <a:off x="0" y="2743398"/>
        <a:ext cx="4114799" cy="1646038"/>
      </dsp:txXfrm>
    </dsp:sp>
    <dsp:sp modelId="{BEADF562-5652-4921-AA63-274EAB94D4DC}">
      <dsp:nvSpPr>
        <dsp:cNvPr id="0" name=""/>
        <dsp:cNvSpPr/>
      </dsp:nvSpPr>
      <dsp:spPr>
        <a:xfrm rot="5400000">
          <a:off x="5074840" y="1234677"/>
          <a:ext cx="2194718" cy="4114799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Ежемесячно проводятся  встречи с получателями социальных услуг  Центра с целью информирования о новых видах предоставляемых социальных услуг ГБУ ТЦСО «Бутово» и ОСЗН района Южное Бутово.</a:t>
          </a:r>
        </a:p>
      </dsp:txBody>
      <dsp:txXfrm rot="-5400000">
        <a:off x="4114800" y="2743397"/>
        <a:ext cx="4114799" cy="1646038"/>
      </dsp:txXfrm>
    </dsp:sp>
    <dsp:sp modelId="{55C678CE-040C-43A4-B96A-3EC16E56D644}">
      <dsp:nvSpPr>
        <dsp:cNvPr id="0" name=""/>
        <dsp:cNvSpPr/>
      </dsp:nvSpPr>
      <dsp:spPr>
        <a:xfrm flipH="1" flipV="1">
          <a:off x="4068903" y="2172398"/>
          <a:ext cx="91792" cy="44640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>
            <a:solidFill>
              <a:schemeClr val="tx1"/>
            </a:solidFill>
          </a:endParaRPr>
        </a:p>
      </dsp:txBody>
      <dsp:txXfrm rot="10800000">
        <a:off x="4071082" y="2174577"/>
        <a:ext cx="87434" cy="4028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26A232-2527-4703-B7B9-D99E80D6B2DA}">
      <dsp:nvSpPr>
        <dsp:cNvPr id="0" name=""/>
        <dsp:cNvSpPr/>
      </dsp:nvSpPr>
      <dsp:spPr>
        <a:xfrm rot="16200000">
          <a:off x="663775" y="-663775"/>
          <a:ext cx="2529353" cy="3856904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Совместно с Управой и ОСЗН района Южное Бутово на постоянной основе осуществляются совместные выходы с целью поздравления долгожителей района Южное Бутово с юбилеями и  Днями рождениями</a:t>
          </a:r>
          <a:endParaRPr lang="ru-RU" sz="1600" kern="1200" dirty="0">
            <a:solidFill>
              <a:schemeClr val="tx1"/>
            </a:solidFill>
          </a:endParaRPr>
        </a:p>
      </dsp:txBody>
      <dsp:txXfrm rot="5400000">
        <a:off x="0" y="0"/>
        <a:ext cx="3856904" cy="1897014"/>
      </dsp:txXfrm>
    </dsp:sp>
    <dsp:sp modelId="{751DDE83-63FE-4EF7-AAC7-CA561308FB48}">
      <dsp:nvSpPr>
        <dsp:cNvPr id="0" name=""/>
        <dsp:cNvSpPr/>
      </dsp:nvSpPr>
      <dsp:spPr>
        <a:xfrm>
          <a:off x="3853091" y="2268"/>
          <a:ext cx="3851820" cy="2520279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 рамках взаимодействия с библиотеками №194 на постоянной основе проводятся концерты, встречи,  мастер – классы для получателей социальных услуг Центра посвященные памятным и праздничным датам.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853091" y="2268"/>
        <a:ext cx="3851820" cy="1890210"/>
      </dsp:txXfrm>
    </dsp:sp>
    <dsp:sp modelId="{BC6D2A31-5A3A-4948-9B56-7A9D900B0665}">
      <dsp:nvSpPr>
        <dsp:cNvPr id="0" name=""/>
        <dsp:cNvSpPr/>
      </dsp:nvSpPr>
      <dsp:spPr>
        <a:xfrm rot="10800000">
          <a:off x="1271" y="2522548"/>
          <a:ext cx="3851820" cy="2520279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Приняли участие в общегородской акции «Семья помогает семье: Готовимся к школе!»</a:t>
          </a:r>
          <a:endParaRPr lang="ru-RU" sz="1600" kern="1200" dirty="0">
            <a:solidFill>
              <a:schemeClr val="tx1"/>
            </a:solidFill>
          </a:endParaRPr>
        </a:p>
      </dsp:txBody>
      <dsp:txXfrm rot="10800000">
        <a:off x="1271" y="3152618"/>
        <a:ext cx="3851820" cy="1890210"/>
      </dsp:txXfrm>
    </dsp:sp>
    <dsp:sp modelId="{BEADF562-5652-4921-AA63-274EAB94D4DC}">
      <dsp:nvSpPr>
        <dsp:cNvPr id="0" name=""/>
        <dsp:cNvSpPr/>
      </dsp:nvSpPr>
      <dsp:spPr>
        <a:xfrm rot="5400000">
          <a:off x="4518861" y="1856778"/>
          <a:ext cx="2520279" cy="385182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Приняли участие в общегородской акции «Подарок с любовью», посвященная Международному Дню Бабушек и Дедушек.</a:t>
          </a:r>
        </a:p>
      </dsp:txBody>
      <dsp:txXfrm rot="-5400000">
        <a:off x="3853091" y="3152618"/>
        <a:ext cx="3851820" cy="1890210"/>
      </dsp:txXfrm>
    </dsp:sp>
    <dsp:sp modelId="{55C678CE-040C-43A4-B96A-3EC16E56D644}">
      <dsp:nvSpPr>
        <dsp:cNvPr id="0" name=""/>
        <dsp:cNvSpPr/>
      </dsp:nvSpPr>
      <dsp:spPr>
        <a:xfrm flipH="1" flipV="1">
          <a:off x="3887226" y="2736305"/>
          <a:ext cx="85926" cy="51262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>
            <a:solidFill>
              <a:schemeClr val="tx1"/>
            </a:solidFill>
          </a:endParaRPr>
        </a:p>
      </dsp:txBody>
      <dsp:txXfrm rot="10800000">
        <a:off x="3889728" y="2738807"/>
        <a:ext cx="80922" cy="4625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26A232-2527-4703-B7B9-D99E80D6B2DA}">
      <dsp:nvSpPr>
        <dsp:cNvPr id="0" name=""/>
        <dsp:cNvSpPr/>
      </dsp:nvSpPr>
      <dsp:spPr>
        <a:xfrm rot="16200000">
          <a:off x="389134" y="-508174"/>
          <a:ext cx="3312373" cy="4076699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3 октября в рамках празднования Дня старшего поколения проведены мероприятия «День открытых дверей» в ГБУ ТЦСО «Бутово» (приняло участие 70  человек). Праздничная программа проходила по плану мероприятий Дня открытых дверей  Центра, завершилась концертом и чаепитием.</a:t>
          </a:r>
          <a:endParaRPr lang="ru-RU" sz="1600" kern="1200" dirty="0">
            <a:solidFill>
              <a:schemeClr val="tx1"/>
            </a:solidFill>
          </a:endParaRPr>
        </a:p>
      </dsp:txBody>
      <dsp:txXfrm rot="5400000">
        <a:off x="6971" y="-126011"/>
        <a:ext cx="4076699" cy="2484280"/>
      </dsp:txXfrm>
    </dsp:sp>
    <dsp:sp modelId="{751DDE83-63FE-4EF7-AAC7-CA561308FB48}">
      <dsp:nvSpPr>
        <dsp:cNvPr id="0" name=""/>
        <dsp:cNvSpPr/>
      </dsp:nvSpPr>
      <dsp:spPr>
        <a:xfrm>
          <a:off x="4104462" y="-144014"/>
          <a:ext cx="3946571" cy="3276366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Приняли участие в благотворительной акции по сбору новогодних подарков для детей </a:t>
          </a:r>
          <a:r>
            <a:rPr lang="ru-RU" sz="1600" kern="1200" dirty="0" err="1" smtClean="0">
              <a:solidFill>
                <a:schemeClr val="tx1"/>
              </a:solidFill>
            </a:rPr>
            <a:t>Донбаса</a:t>
          </a:r>
          <a:r>
            <a:rPr lang="ru-RU" sz="1600" kern="1200" dirty="0" smtClean="0">
              <a:solidFill>
                <a:schemeClr val="tx1"/>
              </a:solidFill>
            </a:rPr>
            <a:t>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104462" y="-144014"/>
        <a:ext cx="3946571" cy="2457275"/>
      </dsp:txXfrm>
    </dsp:sp>
    <dsp:sp modelId="{BC6D2A31-5A3A-4948-9B56-7A9D900B0665}">
      <dsp:nvSpPr>
        <dsp:cNvPr id="0" name=""/>
        <dsp:cNvSpPr/>
      </dsp:nvSpPr>
      <dsp:spPr>
        <a:xfrm rot="10800000">
          <a:off x="504063" y="3114348"/>
          <a:ext cx="2894253" cy="1872202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chemeClr val="tx1"/>
            </a:solidFill>
          </a:endParaRPr>
        </a:p>
      </dsp:txBody>
      <dsp:txXfrm rot="10800000">
        <a:off x="504063" y="3582399"/>
        <a:ext cx="2894253" cy="1404151"/>
      </dsp:txXfrm>
    </dsp:sp>
    <dsp:sp modelId="{BEADF562-5652-4921-AA63-274EAB94D4DC}">
      <dsp:nvSpPr>
        <dsp:cNvPr id="0" name=""/>
        <dsp:cNvSpPr/>
      </dsp:nvSpPr>
      <dsp:spPr>
        <a:xfrm rot="5400000">
          <a:off x="2780524" y="-44209"/>
          <a:ext cx="2520274" cy="8081323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.</a:t>
          </a:r>
          <a:r>
            <a:rPr lang="ru-RU" sz="1600" kern="1200" dirty="0" smtClean="0">
              <a:solidFill>
                <a:schemeClr val="tx1"/>
              </a:solidFill>
            </a:rPr>
            <a:t>В декабре 2015 года была организована встреча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 депутатом Государственной Думы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 Выборным А.Б.</a:t>
          </a:r>
          <a:endParaRPr lang="ru-RU" sz="1600" kern="1200" dirty="0">
            <a:solidFill>
              <a:schemeClr val="tx1"/>
            </a:solidFill>
          </a:endParaRPr>
        </a:p>
      </dsp:txBody>
      <dsp:txXfrm rot="-5400000">
        <a:off x="0" y="3366383"/>
        <a:ext cx="8081323" cy="1890205"/>
      </dsp:txXfrm>
    </dsp:sp>
    <dsp:sp modelId="{55C678CE-040C-43A4-B96A-3EC16E56D644}">
      <dsp:nvSpPr>
        <dsp:cNvPr id="0" name=""/>
        <dsp:cNvSpPr/>
      </dsp:nvSpPr>
      <dsp:spPr>
        <a:xfrm flipH="1" flipV="1">
          <a:off x="4031228" y="2565924"/>
          <a:ext cx="90943" cy="52727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>
            <a:solidFill>
              <a:schemeClr val="tx1"/>
            </a:solidFill>
          </a:endParaRPr>
        </a:p>
      </dsp:txBody>
      <dsp:txXfrm rot="10800000">
        <a:off x="4033802" y="2568498"/>
        <a:ext cx="85795" cy="4757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4ED1CF-EC10-424A-94EF-64A80AD2E839}">
      <dsp:nvSpPr>
        <dsp:cNvPr id="0" name=""/>
        <dsp:cNvSpPr/>
      </dsp:nvSpPr>
      <dsp:spPr>
        <a:xfrm>
          <a:off x="3835" y="95"/>
          <a:ext cx="5985503" cy="17085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accent1"/>
              </a:solidFill>
            </a:rPr>
            <a:t>Сектор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accent1"/>
              </a:solidFill>
            </a:rPr>
            <a:t>«Мобильная социальная служба»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accent1"/>
              </a:solidFill>
            </a:rPr>
            <a:t>2015 год</a:t>
          </a:r>
          <a:endParaRPr lang="ru-RU" sz="2200" b="1" kern="1200" dirty="0">
            <a:solidFill>
              <a:schemeClr val="accent1"/>
            </a:solidFill>
          </a:endParaRPr>
        </a:p>
      </dsp:txBody>
      <dsp:txXfrm>
        <a:off x="53876" y="50136"/>
        <a:ext cx="5885421" cy="1608458"/>
      </dsp:txXfrm>
    </dsp:sp>
    <dsp:sp modelId="{FA1D4F85-BC89-495E-A0AF-D4D88FB0C42F}">
      <dsp:nvSpPr>
        <dsp:cNvPr id="0" name=""/>
        <dsp:cNvSpPr/>
      </dsp:nvSpPr>
      <dsp:spPr>
        <a:xfrm>
          <a:off x="3835" y="1854004"/>
          <a:ext cx="3909915" cy="17085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Количество граждан, которым были предоставлены услуги, ВСЕГО:</a:t>
          </a:r>
          <a:endParaRPr lang="ru-RU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5072</a:t>
          </a:r>
          <a:endParaRPr lang="ru-RU" sz="1900" kern="1200" dirty="0"/>
        </a:p>
      </dsp:txBody>
      <dsp:txXfrm>
        <a:off x="53876" y="1904045"/>
        <a:ext cx="3809833" cy="1608458"/>
      </dsp:txXfrm>
    </dsp:sp>
    <dsp:sp modelId="{CD60A892-5687-4ADF-8CD0-9CAEE132E14B}">
      <dsp:nvSpPr>
        <dsp:cNvPr id="0" name=""/>
        <dsp:cNvSpPr/>
      </dsp:nvSpPr>
      <dsp:spPr>
        <a:xfrm>
          <a:off x="3835" y="3707913"/>
          <a:ext cx="1914748" cy="17085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Количество граждан, кому оказаны разовые услуги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2875</a:t>
          </a:r>
          <a:endParaRPr lang="ru-RU" sz="1800" kern="1200" dirty="0"/>
        </a:p>
      </dsp:txBody>
      <dsp:txXfrm>
        <a:off x="53876" y="3757954"/>
        <a:ext cx="1814666" cy="1608458"/>
      </dsp:txXfrm>
    </dsp:sp>
    <dsp:sp modelId="{2B2FF612-F4C1-4585-B03F-34AC70884675}">
      <dsp:nvSpPr>
        <dsp:cNvPr id="0" name=""/>
        <dsp:cNvSpPr/>
      </dsp:nvSpPr>
      <dsp:spPr>
        <a:xfrm>
          <a:off x="1999003" y="3707913"/>
          <a:ext cx="1914748" cy="17085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Количество граждан, кому периодически оказаны услуги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2197</a:t>
          </a:r>
          <a:endParaRPr lang="ru-RU" sz="1800" kern="1200" dirty="0"/>
        </a:p>
      </dsp:txBody>
      <dsp:txXfrm>
        <a:off x="2049044" y="3757954"/>
        <a:ext cx="1814666" cy="1608458"/>
      </dsp:txXfrm>
    </dsp:sp>
    <dsp:sp modelId="{F90AE658-83B2-4CEA-9C3F-69ED1016E65D}">
      <dsp:nvSpPr>
        <dsp:cNvPr id="0" name=""/>
        <dsp:cNvSpPr/>
      </dsp:nvSpPr>
      <dsp:spPr>
        <a:xfrm>
          <a:off x="4074590" y="1854004"/>
          <a:ext cx="1914748" cy="17085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Количество граждан, состоящих на картотечном учете</a:t>
          </a:r>
          <a:endParaRPr lang="ru-RU" sz="1900" kern="1200" dirty="0"/>
        </a:p>
      </dsp:txBody>
      <dsp:txXfrm>
        <a:off x="4124631" y="1904045"/>
        <a:ext cx="1814666" cy="1608458"/>
      </dsp:txXfrm>
    </dsp:sp>
    <dsp:sp modelId="{567783C6-C632-4BCA-9DBB-C4A3C3A12604}">
      <dsp:nvSpPr>
        <dsp:cNvPr id="0" name=""/>
        <dsp:cNvSpPr/>
      </dsp:nvSpPr>
      <dsp:spPr>
        <a:xfrm>
          <a:off x="4074590" y="3707913"/>
          <a:ext cx="1914748" cy="17085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5072</a:t>
          </a:r>
          <a:endParaRPr lang="ru-RU" sz="1800" kern="1200" dirty="0"/>
        </a:p>
      </dsp:txBody>
      <dsp:txXfrm>
        <a:off x="4124631" y="3757954"/>
        <a:ext cx="1814666" cy="1608458"/>
      </dsp:txXfrm>
    </dsp:sp>
    <dsp:sp modelId="{89B4E42C-556F-43D3-89C9-D494FD503BDC}">
      <dsp:nvSpPr>
        <dsp:cNvPr id="0" name=""/>
        <dsp:cNvSpPr/>
      </dsp:nvSpPr>
      <dsp:spPr>
        <a:xfrm>
          <a:off x="6311016" y="95"/>
          <a:ext cx="1914748" cy="17085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Количество оказанных услуг, всего:</a:t>
          </a:r>
          <a:endParaRPr lang="ru-RU" sz="2200" kern="1200" dirty="0"/>
        </a:p>
      </dsp:txBody>
      <dsp:txXfrm>
        <a:off x="6361057" y="50136"/>
        <a:ext cx="1814666" cy="1608458"/>
      </dsp:txXfrm>
    </dsp:sp>
    <dsp:sp modelId="{3B352AA2-F54A-46E5-8452-D29466194026}">
      <dsp:nvSpPr>
        <dsp:cNvPr id="0" name=""/>
        <dsp:cNvSpPr/>
      </dsp:nvSpPr>
      <dsp:spPr>
        <a:xfrm>
          <a:off x="6311016" y="1854004"/>
          <a:ext cx="1914748" cy="17085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10868</a:t>
          </a:r>
          <a:endParaRPr lang="ru-RU" sz="1900" kern="1200" dirty="0"/>
        </a:p>
      </dsp:txBody>
      <dsp:txXfrm>
        <a:off x="6361057" y="1904045"/>
        <a:ext cx="1814666" cy="16084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197FF-D25C-4589-AFC8-8D0756CA5BD8}">
      <dsp:nvSpPr>
        <dsp:cNvPr id="0" name=""/>
        <dsp:cNvSpPr/>
      </dsp:nvSpPr>
      <dsp:spPr>
        <a:xfrm>
          <a:off x="348260" y="3348"/>
          <a:ext cx="2104072" cy="126244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shade val="8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shade val="8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6  </a:t>
          </a:r>
          <a:r>
            <a:rPr lang="ru-RU" sz="1500" kern="1200" dirty="0" smtClean="0"/>
            <a:t>отделений социального обслуживания на дому</a:t>
          </a:r>
          <a:endParaRPr lang="ru-RU" sz="1500" kern="1200" dirty="0"/>
        </a:p>
      </dsp:txBody>
      <dsp:txXfrm>
        <a:off x="348260" y="3348"/>
        <a:ext cx="2104072" cy="1262443"/>
      </dsp:txXfrm>
    </dsp:sp>
    <dsp:sp modelId="{84226F0F-39B1-4CE6-A0D5-15C338A75310}">
      <dsp:nvSpPr>
        <dsp:cNvPr id="0" name=""/>
        <dsp:cNvSpPr/>
      </dsp:nvSpPr>
      <dsp:spPr>
        <a:xfrm>
          <a:off x="2662739" y="3348"/>
          <a:ext cx="2104072" cy="126244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101365"/>
                <a:satOff val="-5692"/>
                <a:lumOff val="4909"/>
                <a:alphaOff val="0"/>
                <a:tint val="70000"/>
                <a:satMod val="130000"/>
              </a:schemeClr>
            </a:gs>
            <a:gs pos="43000">
              <a:schemeClr val="accent1">
                <a:shade val="80000"/>
                <a:hueOff val="101365"/>
                <a:satOff val="-5692"/>
                <a:lumOff val="4909"/>
                <a:alphaOff val="0"/>
                <a:tint val="44000"/>
                <a:satMod val="165000"/>
              </a:schemeClr>
            </a:gs>
            <a:gs pos="93000">
              <a:schemeClr val="accent1">
                <a:shade val="80000"/>
                <a:hueOff val="101365"/>
                <a:satOff val="-5692"/>
                <a:lumOff val="4909"/>
                <a:alphaOff val="0"/>
                <a:tint val="15000"/>
                <a:satMod val="165000"/>
              </a:schemeClr>
            </a:gs>
            <a:gs pos="100000">
              <a:schemeClr val="accent1">
                <a:shade val="80000"/>
                <a:hueOff val="101365"/>
                <a:satOff val="-5692"/>
                <a:lumOff val="4909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101365"/>
              <a:satOff val="-5692"/>
              <a:lumOff val="490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Отделение дневного пребывания </a:t>
          </a:r>
          <a:endParaRPr lang="ru-RU" sz="1500" kern="1200" dirty="0"/>
        </a:p>
      </dsp:txBody>
      <dsp:txXfrm>
        <a:off x="2662739" y="3348"/>
        <a:ext cx="2104072" cy="1262443"/>
      </dsp:txXfrm>
    </dsp:sp>
    <dsp:sp modelId="{7B7568E3-7CFE-4AF0-802D-5144DF217600}">
      <dsp:nvSpPr>
        <dsp:cNvPr id="0" name=""/>
        <dsp:cNvSpPr/>
      </dsp:nvSpPr>
      <dsp:spPr>
        <a:xfrm>
          <a:off x="4977219" y="3348"/>
          <a:ext cx="2104072" cy="126244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202730"/>
                <a:satOff val="-11384"/>
                <a:lumOff val="9817"/>
                <a:alphaOff val="0"/>
                <a:tint val="70000"/>
                <a:satMod val="130000"/>
              </a:schemeClr>
            </a:gs>
            <a:gs pos="43000">
              <a:schemeClr val="accent1">
                <a:shade val="80000"/>
                <a:hueOff val="202730"/>
                <a:satOff val="-11384"/>
                <a:lumOff val="9817"/>
                <a:alphaOff val="0"/>
                <a:tint val="44000"/>
                <a:satMod val="165000"/>
              </a:schemeClr>
            </a:gs>
            <a:gs pos="93000">
              <a:schemeClr val="accent1">
                <a:shade val="80000"/>
                <a:hueOff val="202730"/>
                <a:satOff val="-11384"/>
                <a:lumOff val="9817"/>
                <a:alphaOff val="0"/>
                <a:tint val="15000"/>
                <a:satMod val="165000"/>
              </a:schemeClr>
            </a:gs>
            <a:gs pos="100000">
              <a:schemeClr val="accent1">
                <a:shade val="80000"/>
                <a:hueOff val="202730"/>
                <a:satOff val="-11384"/>
                <a:lumOff val="9817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202730"/>
              <a:satOff val="-11384"/>
              <a:lumOff val="9817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Отделение социальной реабилитации инвалидов</a:t>
          </a:r>
          <a:endParaRPr lang="ru-RU" sz="1500" kern="1200" dirty="0"/>
        </a:p>
      </dsp:txBody>
      <dsp:txXfrm>
        <a:off x="4977219" y="3348"/>
        <a:ext cx="2104072" cy="1262443"/>
      </dsp:txXfrm>
    </dsp:sp>
    <dsp:sp modelId="{AD1BB48F-0562-42EB-97B5-873B46DCB49F}">
      <dsp:nvSpPr>
        <dsp:cNvPr id="0" name=""/>
        <dsp:cNvSpPr/>
      </dsp:nvSpPr>
      <dsp:spPr>
        <a:xfrm>
          <a:off x="348260" y="1476199"/>
          <a:ext cx="2104072" cy="126244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304095"/>
                <a:satOff val="-17076"/>
                <a:lumOff val="14726"/>
                <a:alphaOff val="0"/>
                <a:tint val="70000"/>
                <a:satMod val="130000"/>
              </a:schemeClr>
            </a:gs>
            <a:gs pos="43000">
              <a:schemeClr val="accent1">
                <a:shade val="80000"/>
                <a:hueOff val="304095"/>
                <a:satOff val="-17076"/>
                <a:lumOff val="14726"/>
                <a:alphaOff val="0"/>
                <a:tint val="44000"/>
                <a:satMod val="165000"/>
              </a:schemeClr>
            </a:gs>
            <a:gs pos="93000">
              <a:schemeClr val="accent1">
                <a:shade val="80000"/>
                <a:hueOff val="304095"/>
                <a:satOff val="-17076"/>
                <a:lumOff val="14726"/>
                <a:alphaOff val="0"/>
                <a:tint val="15000"/>
                <a:satMod val="165000"/>
              </a:schemeClr>
            </a:gs>
            <a:gs pos="100000">
              <a:schemeClr val="accent1">
                <a:shade val="80000"/>
                <a:hueOff val="304095"/>
                <a:satOff val="-17076"/>
                <a:lumOff val="14726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304095"/>
              <a:satOff val="-17076"/>
              <a:lumOff val="14726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Отделение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</a:t>
          </a:r>
          <a:r>
            <a:rPr lang="ru-RU" sz="1500" b="0" kern="1200" dirty="0" smtClean="0"/>
            <a:t>Сектора "Мобильная Социальная Служба"</a:t>
          </a:r>
          <a:endParaRPr lang="ru-RU" sz="1500" b="0" kern="1200" dirty="0"/>
        </a:p>
      </dsp:txBody>
      <dsp:txXfrm>
        <a:off x="348260" y="1476199"/>
        <a:ext cx="2104072" cy="1262443"/>
      </dsp:txXfrm>
    </dsp:sp>
    <dsp:sp modelId="{DDDFB04E-86C0-4A4E-95A6-C56BF5D31FFC}">
      <dsp:nvSpPr>
        <dsp:cNvPr id="0" name=""/>
        <dsp:cNvSpPr/>
      </dsp:nvSpPr>
      <dsp:spPr>
        <a:xfrm>
          <a:off x="2662739" y="1476199"/>
          <a:ext cx="2104072" cy="126244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405460"/>
                <a:satOff val="-22768"/>
                <a:lumOff val="19635"/>
                <a:alphaOff val="0"/>
                <a:tint val="70000"/>
                <a:satMod val="130000"/>
              </a:schemeClr>
            </a:gs>
            <a:gs pos="43000">
              <a:schemeClr val="accent1">
                <a:shade val="80000"/>
                <a:hueOff val="405460"/>
                <a:satOff val="-22768"/>
                <a:lumOff val="19635"/>
                <a:alphaOff val="0"/>
                <a:tint val="44000"/>
                <a:satMod val="165000"/>
              </a:schemeClr>
            </a:gs>
            <a:gs pos="93000">
              <a:schemeClr val="accent1">
                <a:shade val="80000"/>
                <a:hueOff val="405460"/>
                <a:satOff val="-22768"/>
                <a:lumOff val="19635"/>
                <a:alphaOff val="0"/>
                <a:tint val="15000"/>
                <a:satMod val="165000"/>
              </a:schemeClr>
            </a:gs>
            <a:gs pos="100000">
              <a:schemeClr val="accent1">
                <a:shade val="80000"/>
                <a:hueOff val="405460"/>
                <a:satOff val="-22768"/>
                <a:lumOff val="19635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405460"/>
              <a:satOff val="-22768"/>
              <a:lumOff val="19635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Отделение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срочного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социального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обслуживания</a:t>
          </a:r>
          <a:endParaRPr lang="ru-RU" sz="1500" kern="1200" dirty="0"/>
        </a:p>
      </dsp:txBody>
      <dsp:txXfrm>
        <a:off x="2662739" y="1476199"/>
        <a:ext cx="2104072" cy="1262443"/>
      </dsp:txXfrm>
    </dsp:sp>
    <dsp:sp modelId="{19D9BB1E-4449-48F0-8A94-D6B5D97BC415}">
      <dsp:nvSpPr>
        <dsp:cNvPr id="0" name=""/>
        <dsp:cNvSpPr/>
      </dsp:nvSpPr>
      <dsp:spPr>
        <a:xfrm>
          <a:off x="4977219" y="1476199"/>
          <a:ext cx="2104072" cy="126244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506825"/>
                <a:satOff val="-28460"/>
                <a:lumOff val="24544"/>
                <a:alphaOff val="0"/>
                <a:tint val="70000"/>
                <a:satMod val="130000"/>
              </a:schemeClr>
            </a:gs>
            <a:gs pos="43000">
              <a:schemeClr val="accent1">
                <a:shade val="80000"/>
                <a:hueOff val="506825"/>
                <a:satOff val="-28460"/>
                <a:lumOff val="24544"/>
                <a:alphaOff val="0"/>
                <a:tint val="44000"/>
                <a:satMod val="165000"/>
              </a:schemeClr>
            </a:gs>
            <a:gs pos="93000">
              <a:schemeClr val="accent1">
                <a:shade val="80000"/>
                <a:hueOff val="506825"/>
                <a:satOff val="-28460"/>
                <a:lumOff val="24544"/>
                <a:alphaOff val="0"/>
                <a:tint val="15000"/>
                <a:satMod val="165000"/>
              </a:schemeClr>
            </a:gs>
            <a:gs pos="100000">
              <a:schemeClr val="accent1">
                <a:shade val="80000"/>
                <a:hueOff val="506825"/>
                <a:satOff val="-28460"/>
                <a:lumOff val="24544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506825"/>
              <a:satOff val="-28460"/>
              <a:lumOff val="24544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Отделение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АУП</a:t>
          </a:r>
          <a:endParaRPr lang="ru-RU" sz="1500" kern="1200" dirty="0"/>
        </a:p>
      </dsp:txBody>
      <dsp:txXfrm>
        <a:off x="4977219" y="1476199"/>
        <a:ext cx="2104072" cy="1262443"/>
      </dsp:txXfrm>
    </dsp:sp>
    <dsp:sp modelId="{9E38D643-C9FE-431E-9F61-58DD2F0D7AFB}">
      <dsp:nvSpPr>
        <dsp:cNvPr id="0" name=""/>
        <dsp:cNvSpPr/>
      </dsp:nvSpPr>
      <dsp:spPr>
        <a:xfrm>
          <a:off x="1505500" y="2949049"/>
          <a:ext cx="2104072" cy="126244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608191"/>
                <a:satOff val="-34152"/>
                <a:lumOff val="29452"/>
                <a:alphaOff val="0"/>
                <a:tint val="70000"/>
                <a:satMod val="130000"/>
              </a:schemeClr>
            </a:gs>
            <a:gs pos="43000">
              <a:schemeClr val="accent1">
                <a:shade val="80000"/>
                <a:hueOff val="608191"/>
                <a:satOff val="-34152"/>
                <a:lumOff val="29452"/>
                <a:alphaOff val="0"/>
                <a:tint val="44000"/>
                <a:satMod val="165000"/>
              </a:schemeClr>
            </a:gs>
            <a:gs pos="93000">
              <a:schemeClr val="accent1">
                <a:shade val="80000"/>
                <a:hueOff val="608191"/>
                <a:satOff val="-34152"/>
                <a:lumOff val="29452"/>
                <a:alphaOff val="0"/>
                <a:tint val="15000"/>
                <a:satMod val="165000"/>
              </a:schemeClr>
            </a:gs>
            <a:gs pos="100000">
              <a:schemeClr val="accent1">
                <a:shade val="80000"/>
                <a:hueOff val="608191"/>
                <a:satOff val="-34152"/>
                <a:lumOff val="29452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608191"/>
              <a:satOff val="-34152"/>
              <a:lumOff val="29452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Пункт выдачи ТСР</a:t>
          </a:r>
          <a:endParaRPr lang="ru-RU" sz="1500" kern="1200" dirty="0"/>
        </a:p>
      </dsp:txBody>
      <dsp:txXfrm>
        <a:off x="1505500" y="2949049"/>
        <a:ext cx="2104072" cy="1262443"/>
      </dsp:txXfrm>
    </dsp:sp>
    <dsp:sp modelId="{7E8C23DF-461D-4D8F-918C-6F9A0BE4C0DD}">
      <dsp:nvSpPr>
        <dsp:cNvPr id="0" name=""/>
        <dsp:cNvSpPr/>
      </dsp:nvSpPr>
      <dsp:spPr>
        <a:xfrm>
          <a:off x="3819979" y="2949049"/>
          <a:ext cx="2104072" cy="126244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709556"/>
                <a:satOff val="-39844"/>
                <a:lumOff val="34361"/>
                <a:alphaOff val="0"/>
                <a:tint val="70000"/>
                <a:satMod val="130000"/>
              </a:schemeClr>
            </a:gs>
            <a:gs pos="43000">
              <a:schemeClr val="accent1">
                <a:shade val="80000"/>
                <a:hueOff val="709556"/>
                <a:satOff val="-39844"/>
                <a:lumOff val="34361"/>
                <a:alphaOff val="0"/>
                <a:tint val="44000"/>
                <a:satMod val="165000"/>
              </a:schemeClr>
            </a:gs>
            <a:gs pos="93000">
              <a:schemeClr val="accent1">
                <a:shade val="80000"/>
                <a:hueOff val="709556"/>
                <a:satOff val="-39844"/>
                <a:lumOff val="34361"/>
                <a:alphaOff val="0"/>
                <a:tint val="15000"/>
                <a:satMod val="165000"/>
              </a:schemeClr>
            </a:gs>
            <a:gs pos="100000">
              <a:schemeClr val="accent1">
                <a:shade val="80000"/>
                <a:hueOff val="709556"/>
                <a:satOff val="-39844"/>
                <a:lumOff val="34361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709556"/>
              <a:satOff val="-39844"/>
              <a:lumOff val="3436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Филиал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«Северное Бутово»</a:t>
          </a:r>
          <a:endParaRPr lang="ru-RU" sz="1500" kern="1200" dirty="0"/>
        </a:p>
      </dsp:txBody>
      <dsp:txXfrm>
        <a:off x="3819979" y="2949049"/>
        <a:ext cx="2104072" cy="12624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26BE9C-9442-4834-A417-11D77E961D3B}">
      <dsp:nvSpPr>
        <dsp:cNvPr id="0" name=""/>
        <dsp:cNvSpPr/>
      </dsp:nvSpPr>
      <dsp:spPr>
        <a:xfrm>
          <a:off x="509" y="170223"/>
          <a:ext cx="1988306" cy="119298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solidFill>
                <a:schemeClr val="tx1"/>
              </a:solidFill>
            </a:rPr>
            <a:t>санитарно-гигиенические услуги 81 человек                  </a:t>
          </a:r>
          <a:endParaRPr lang="ru-RU" sz="1400" b="0" i="0" kern="1200" dirty="0">
            <a:solidFill>
              <a:schemeClr val="tx1"/>
            </a:solidFill>
          </a:endParaRPr>
        </a:p>
      </dsp:txBody>
      <dsp:txXfrm>
        <a:off x="509" y="170223"/>
        <a:ext cx="1988306" cy="1192984"/>
      </dsp:txXfrm>
    </dsp:sp>
    <dsp:sp modelId="{C581796D-D721-466B-A77D-D1C5EE168BE1}">
      <dsp:nvSpPr>
        <dsp:cNvPr id="0" name=""/>
        <dsp:cNvSpPr/>
      </dsp:nvSpPr>
      <dsp:spPr>
        <a:xfrm>
          <a:off x="2187647" y="170223"/>
          <a:ext cx="1988306" cy="1192984"/>
        </a:xfrm>
        <a:prstGeom prst="rect">
          <a:avLst/>
        </a:prstGeom>
        <a:gradFill rotWithShape="0">
          <a:gsLst>
            <a:gs pos="0">
              <a:schemeClr val="accent4">
                <a:hueOff val="-879986"/>
                <a:satOff val="-9032"/>
                <a:lumOff val="3775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-879986"/>
                <a:satOff val="-9032"/>
                <a:lumOff val="3775"/>
                <a:alphaOff val="0"/>
                <a:tint val="86000"/>
                <a:satMod val="115000"/>
              </a:schemeClr>
            </a:gs>
            <a:gs pos="100000">
              <a:schemeClr val="accent4">
                <a:hueOff val="-879986"/>
                <a:satOff val="-9032"/>
                <a:lumOff val="3775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-879986"/>
              <a:satOff val="-9032"/>
              <a:lumOff val="3775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solidFill>
                <a:schemeClr val="tx1"/>
              </a:solidFill>
            </a:rPr>
            <a:t>услуги по комплексной уборке квартир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solidFill>
                <a:schemeClr val="tx1"/>
              </a:solidFill>
            </a:rPr>
            <a:t>71  человек   </a:t>
          </a:r>
          <a:endParaRPr lang="ru-RU" sz="1400" b="0" i="0" kern="1200" dirty="0">
            <a:solidFill>
              <a:schemeClr val="tx1"/>
            </a:solidFill>
          </a:endParaRPr>
        </a:p>
      </dsp:txBody>
      <dsp:txXfrm>
        <a:off x="2187647" y="170223"/>
        <a:ext cx="1988306" cy="1192984"/>
      </dsp:txXfrm>
    </dsp:sp>
    <dsp:sp modelId="{9E7CE1DD-D8CC-450E-8B50-68A503A3C333}">
      <dsp:nvSpPr>
        <dsp:cNvPr id="0" name=""/>
        <dsp:cNvSpPr/>
      </dsp:nvSpPr>
      <dsp:spPr>
        <a:xfrm>
          <a:off x="509" y="1562037"/>
          <a:ext cx="1988306" cy="1192984"/>
        </a:xfrm>
        <a:prstGeom prst="rect">
          <a:avLst/>
        </a:prstGeom>
        <a:gradFill rotWithShape="0">
          <a:gsLst>
            <a:gs pos="0">
              <a:schemeClr val="accent4">
                <a:hueOff val="-1759972"/>
                <a:satOff val="-18065"/>
                <a:lumOff val="755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-1759972"/>
                <a:satOff val="-18065"/>
                <a:lumOff val="7550"/>
                <a:alphaOff val="0"/>
                <a:tint val="86000"/>
                <a:satMod val="115000"/>
              </a:schemeClr>
            </a:gs>
            <a:gs pos="100000">
              <a:schemeClr val="accent4">
                <a:hueOff val="-1759972"/>
                <a:satOff val="-18065"/>
                <a:lumOff val="755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-1759972"/>
              <a:satOff val="-18065"/>
              <a:lumOff val="755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solidFill>
                <a:schemeClr val="tx1"/>
              </a:solidFill>
            </a:rPr>
            <a:t>услуги от «Московского Дома ветеранов войн и Вооруженных Сил»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solidFill>
                <a:schemeClr val="tx1"/>
              </a:solidFill>
            </a:rPr>
            <a:t>1 человек</a:t>
          </a:r>
          <a:endParaRPr lang="ru-RU" sz="1400" b="0" i="0" kern="1200" dirty="0">
            <a:solidFill>
              <a:schemeClr val="tx1"/>
            </a:solidFill>
          </a:endParaRPr>
        </a:p>
      </dsp:txBody>
      <dsp:txXfrm>
        <a:off x="509" y="1562037"/>
        <a:ext cx="1988306" cy="1192984"/>
      </dsp:txXfrm>
    </dsp:sp>
    <dsp:sp modelId="{5C1E4C00-EDEF-4761-8FA1-FF5970C7FC92}">
      <dsp:nvSpPr>
        <dsp:cNvPr id="0" name=""/>
        <dsp:cNvSpPr/>
      </dsp:nvSpPr>
      <dsp:spPr>
        <a:xfrm>
          <a:off x="2187647" y="1562037"/>
          <a:ext cx="1988306" cy="1192984"/>
        </a:xfrm>
        <a:prstGeom prst="rect">
          <a:avLst/>
        </a:prstGeom>
        <a:gradFill rotWithShape="0">
          <a:gsLst>
            <a:gs pos="0">
              <a:schemeClr val="accent4">
                <a:hueOff val="-2639958"/>
                <a:satOff val="-27097"/>
                <a:lumOff val="11324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-2639958"/>
                <a:satOff val="-27097"/>
                <a:lumOff val="11324"/>
                <a:alphaOff val="0"/>
                <a:tint val="86000"/>
                <a:satMod val="115000"/>
              </a:schemeClr>
            </a:gs>
            <a:gs pos="100000">
              <a:schemeClr val="accent4">
                <a:hueOff val="-2639958"/>
                <a:satOff val="-27097"/>
                <a:lumOff val="11324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-2639958"/>
              <a:satOff val="-27097"/>
              <a:lumOff val="11324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solidFill>
                <a:schemeClr val="tx1"/>
              </a:solidFill>
            </a:rPr>
            <a:t>обеспечение устройством «Тревожная кнопка»  130 человек</a:t>
          </a:r>
          <a:endParaRPr lang="ru-RU" sz="1400" b="0" i="0" kern="1200" dirty="0">
            <a:solidFill>
              <a:schemeClr val="tx1"/>
            </a:solidFill>
          </a:endParaRPr>
        </a:p>
      </dsp:txBody>
      <dsp:txXfrm>
        <a:off x="2187647" y="1562037"/>
        <a:ext cx="1988306" cy="1192984"/>
      </dsp:txXfrm>
    </dsp:sp>
    <dsp:sp modelId="{F90D1086-8E51-4E73-8B78-8B8DE2975797}">
      <dsp:nvSpPr>
        <dsp:cNvPr id="0" name=""/>
        <dsp:cNvSpPr/>
      </dsp:nvSpPr>
      <dsp:spPr>
        <a:xfrm>
          <a:off x="1094078" y="2953852"/>
          <a:ext cx="1988306" cy="1192984"/>
        </a:xfrm>
        <a:prstGeom prst="rect">
          <a:avLst/>
        </a:prstGeom>
        <a:gradFill rotWithShape="0">
          <a:gsLst>
            <a:gs pos="0">
              <a:schemeClr val="accent4">
                <a:hueOff val="-3519944"/>
                <a:satOff val="-36129"/>
                <a:lumOff val="15099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-3519944"/>
                <a:satOff val="-36129"/>
                <a:lumOff val="15099"/>
                <a:alphaOff val="0"/>
                <a:tint val="86000"/>
                <a:satMod val="115000"/>
              </a:schemeClr>
            </a:gs>
            <a:gs pos="100000">
              <a:schemeClr val="accent4">
                <a:hueOff val="-3519944"/>
                <a:satOff val="-36129"/>
                <a:lumOff val="1509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-3519944"/>
              <a:satOff val="-36129"/>
              <a:lumOff val="1509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solidFill>
                <a:schemeClr val="tx1"/>
              </a:solidFill>
            </a:rPr>
            <a:t>услуги </a:t>
          </a:r>
          <a:endParaRPr lang="ru-RU" sz="1400" b="0" i="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solidFill>
                <a:schemeClr val="tx1"/>
              </a:solidFill>
            </a:rPr>
            <a:t>«</a:t>
          </a:r>
          <a:r>
            <a:rPr lang="ru-RU" sz="1400" b="0" i="0" kern="1200" dirty="0" smtClean="0">
              <a:solidFill>
                <a:schemeClr val="tx1"/>
              </a:solidFill>
            </a:rPr>
            <a:t>Санаторий на дому» </a:t>
          </a:r>
          <a:endParaRPr lang="ru-RU" sz="1400" b="0" i="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solidFill>
                <a:schemeClr val="tx1"/>
              </a:solidFill>
            </a:rPr>
            <a:t> </a:t>
          </a:r>
          <a:r>
            <a:rPr lang="ru-RU" sz="1400" b="0" i="0" kern="1200" dirty="0" smtClean="0">
              <a:solidFill>
                <a:schemeClr val="tx1"/>
              </a:solidFill>
            </a:rPr>
            <a:t>1 чел.</a:t>
          </a:r>
          <a:endParaRPr lang="ru-RU" sz="1400" b="0" i="0" kern="1200" dirty="0">
            <a:solidFill>
              <a:schemeClr val="tx1"/>
            </a:solidFill>
          </a:endParaRPr>
        </a:p>
      </dsp:txBody>
      <dsp:txXfrm>
        <a:off x="1094078" y="2953852"/>
        <a:ext cx="1988306" cy="11929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2EC0B-1B59-48F9-9005-F3CB68EBEB04}">
      <dsp:nvSpPr>
        <dsp:cNvPr id="0" name=""/>
        <dsp:cNvSpPr/>
      </dsp:nvSpPr>
      <dsp:spPr>
        <a:xfrm>
          <a:off x="0" y="537911"/>
          <a:ext cx="7056783" cy="5966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За техническими средствами реабилитации  обратилось 565 человек. Выдано 989 изделий на сумму 5152326,16 рублей.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29128" y="567039"/>
        <a:ext cx="6998527" cy="538443"/>
      </dsp:txXfrm>
    </dsp:sp>
    <dsp:sp modelId="{42A3009A-5C08-461A-95B2-C7993E02F778}">
      <dsp:nvSpPr>
        <dsp:cNvPr id="0" name=""/>
        <dsp:cNvSpPr/>
      </dsp:nvSpPr>
      <dsp:spPr>
        <a:xfrm>
          <a:off x="0" y="1163243"/>
          <a:ext cx="7056783" cy="596699"/>
        </a:xfrm>
        <a:prstGeom prst="roundRect">
          <a:avLst/>
        </a:prstGeom>
        <a:solidFill>
          <a:schemeClr val="accent3">
            <a:hueOff val="-379119"/>
            <a:satOff val="-1563"/>
            <a:lumOff val="-32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-379119"/>
              <a:satOff val="-1563"/>
              <a:lumOff val="-328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Абсорбирующее белье получили 793 человек. Выдано 603727 изделий на сумму 6262810,94 рублей.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29128" y="1192371"/>
        <a:ext cx="6998527" cy="538443"/>
      </dsp:txXfrm>
    </dsp:sp>
    <dsp:sp modelId="{B4965173-2F3D-4C4D-BF9C-2A1F4FE80DED}">
      <dsp:nvSpPr>
        <dsp:cNvPr id="0" name=""/>
        <dsp:cNvSpPr/>
      </dsp:nvSpPr>
      <dsp:spPr>
        <a:xfrm>
          <a:off x="0" y="1788576"/>
          <a:ext cx="7056783" cy="596699"/>
        </a:xfrm>
        <a:prstGeom prst="roundRect">
          <a:avLst/>
        </a:prstGeom>
        <a:solidFill>
          <a:schemeClr val="accent3">
            <a:hueOff val="-758238"/>
            <a:satOff val="-3126"/>
            <a:lumOff val="-65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-758238"/>
              <a:satOff val="-3126"/>
              <a:lumOff val="-655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Оформили электронные сертификаты 101 человек для получения 127 изделий, на сумму 182010 рублей.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29128" y="1817704"/>
        <a:ext cx="6998527" cy="538443"/>
      </dsp:txXfrm>
    </dsp:sp>
    <dsp:sp modelId="{CA203ED7-4AD9-44D4-B648-586ED8449CBA}">
      <dsp:nvSpPr>
        <dsp:cNvPr id="0" name=""/>
        <dsp:cNvSpPr/>
      </dsp:nvSpPr>
      <dsp:spPr>
        <a:xfrm>
          <a:off x="0" y="2413909"/>
          <a:ext cx="7056783" cy="738768"/>
        </a:xfrm>
        <a:prstGeom prst="roundRect">
          <a:avLst/>
        </a:prstGeom>
        <a:solidFill>
          <a:schemeClr val="accent3">
            <a:hueOff val="-1137357"/>
            <a:satOff val="-4689"/>
            <a:lumOff val="-98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-1137357"/>
              <a:satOff val="-4689"/>
              <a:lumOff val="-983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chemeClr val="tx1"/>
              </a:solidFill>
            </a:rPr>
            <a:t>Денежная компенсация  за самостоятельно приобретенные средства ТСР  и ПОИ, оформлена-431 чел. на 11556 изделий,  на сумму 20575706,10 рублей.</a:t>
          </a:r>
          <a:endParaRPr lang="ru-RU" sz="1500" b="0" kern="1200" dirty="0">
            <a:solidFill>
              <a:schemeClr val="tx1"/>
            </a:solidFill>
          </a:endParaRPr>
        </a:p>
      </dsp:txBody>
      <dsp:txXfrm>
        <a:off x="36064" y="2449973"/>
        <a:ext cx="6984655" cy="6666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276848-E814-44F7-8150-FCA2DB054312}">
      <dsp:nvSpPr>
        <dsp:cNvPr id="0" name=""/>
        <dsp:cNvSpPr/>
      </dsp:nvSpPr>
      <dsp:spPr>
        <a:xfrm>
          <a:off x="0" y="0"/>
          <a:ext cx="4608512" cy="49482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</a:rPr>
            <a:t>«Модные штучки» –плетение из резинок. -158чел.</a:t>
          </a:r>
          <a:endParaRPr lang="ru-RU" sz="1600" b="0" kern="1200" dirty="0">
            <a:solidFill>
              <a:schemeClr val="tx1"/>
            </a:solidFill>
          </a:endParaRPr>
        </a:p>
      </dsp:txBody>
      <dsp:txXfrm>
        <a:off x="24155" y="24155"/>
        <a:ext cx="4560202" cy="446517"/>
      </dsp:txXfrm>
    </dsp:sp>
    <dsp:sp modelId="{22BF4192-A70D-4C6C-947C-1F1DDE75F104}">
      <dsp:nvSpPr>
        <dsp:cNvPr id="0" name=""/>
        <dsp:cNvSpPr/>
      </dsp:nvSpPr>
      <dsp:spPr>
        <a:xfrm>
          <a:off x="0" y="483980"/>
          <a:ext cx="4608512" cy="49482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err="1" smtClean="0">
              <a:solidFill>
                <a:schemeClr val="tx1"/>
              </a:solidFill>
            </a:rPr>
            <a:t>Киноклуб</a:t>
          </a:r>
          <a:r>
            <a:rPr lang="ru-RU" sz="1600" b="0" kern="1200" dirty="0" smtClean="0">
              <a:solidFill>
                <a:schemeClr val="tx1"/>
              </a:solidFill>
            </a:rPr>
            <a:t> « Золотой диск» -257чел.</a:t>
          </a:r>
          <a:endParaRPr lang="ru-RU" sz="1600" b="0" kern="1200" dirty="0">
            <a:solidFill>
              <a:schemeClr val="tx1"/>
            </a:solidFill>
          </a:endParaRPr>
        </a:p>
      </dsp:txBody>
      <dsp:txXfrm>
        <a:off x="24155" y="508135"/>
        <a:ext cx="4560202" cy="446517"/>
      </dsp:txXfrm>
    </dsp:sp>
    <dsp:sp modelId="{D71D5F94-09E9-46ED-A008-6B4C1D463748}">
      <dsp:nvSpPr>
        <dsp:cNvPr id="0" name=""/>
        <dsp:cNvSpPr/>
      </dsp:nvSpPr>
      <dsp:spPr>
        <a:xfrm>
          <a:off x="0" y="1015256"/>
          <a:ext cx="4608512" cy="49482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</a:rPr>
            <a:t>«Школа безопасности»-183чел.</a:t>
          </a:r>
          <a:endParaRPr lang="ru-RU" sz="1600" b="0" kern="1200" dirty="0">
            <a:solidFill>
              <a:schemeClr val="tx1"/>
            </a:solidFill>
          </a:endParaRPr>
        </a:p>
      </dsp:txBody>
      <dsp:txXfrm>
        <a:off x="24155" y="1039411"/>
        <a:ext cx="4560202" cy="446517"/>
      </dsp:txXfrm>
    </dsp:sp>
    <dsp:sp modelId="{0D03A9E6-EE99-4B85-AAA0-0A476B3741D8}">
      <dsp:nvSpPr>
        <dsp:cNvPr id="0" name=""/>
        <dsp:cNvSpPr/>
      </dsp:nvSpPr>
      <dsp:spPr>
        <a:xfrm>
          <a:off x="0" y="1518831"/>
          <a:ext cx="4608512" cy="49482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</a:rPr>
            <a:t>Клуб любителей скандинавской ходьбы-180 чел.</a:t>
          </a:r>
          <a:endParaRPr lang="ru-RU" sz="1600" b="0" kern="1200" dirty="0">
            <a:solidFill>
              <a:schemeClr val="tx1"/>
            </a:solidFill>
          </a:endParaRPr>
        </a:p>
      </dsp:txBody>
      <dsp:txXfrm>
        <a:off x="24155" y="1542986"/>
        <a:ext cx="4560202" cy="446517"/>
      </dsp:txXfrm>
    </dsp:sp>
    <dsp:sp modelId="{2602AED8-61AF-4218-8987-5D5C6D5522A6}">
      <dsp:nvSpPr>
        <dsp:cNvPr id="0" name=""/>
        <dsp:cNvSpPr/>
      </dsp:nvSpPr>
      <dsp:spPr>
        <a:xfrm>
          <a:off x="0" y="2024937"/>
          <a:ext cx="4608512" cy="49482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</a:rPr>
            <a:t>Мастер- класса по составлению картин «Алмазная мозаика»-  92чел.</a:t>
          </a:r>
          <a:endParaRPr lang="ru-RU" sz="1600" b="0" kern="1200" dirty="0">
            <a:solidFill>
              <a:schemeClr val="tx1"/>
            </a:solidFill>
          </a:endParaRPr>
        </a:p>
      </dsp:txBody>
      <dsp:txXfrm>
        <a:off x="24155" y="2049092"/>
        <a:ext cx="4560202" cy="4465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872B4-397E-46B2-A5CC-FD4DB4D42E8B}">
      <dsp:nvSpPr>
        <dsp:cNvPr id="0" name=""/>
        <dsp:cNvSpPr/>
      </dsp:nvSpPr>
      <dsp:spPr>
        <a:xfrm>
          <a:off x="0" y="1475"/>
          <a:ext cx="8501121" cy="9482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</a:rPr>
            <a:t>Занятия  на тренажерах: </a:t>
          </a:r>
          <a:r>
            <a:rPr lang="ru-RU" sz="1600" b="0" kern="1200" dirty="0" err="1" smtClean="0">
              <a:solidFill>
                <a:schemeClr val="tx1"/>
              </a:solidFill>
            </a:rPr>
            <a:t>вибромассажер</a:t>
          </a:r>
          <a:r>
            <a:rPr lang="ru-RU" sz="1600" b="0" kern="1200" dirty="0" smtClean="0">
              <a:solidFill>
                <a:schemeClr val="tx1"/>
              </a:solidFill>
            </a:rPr>
            <a:t>, </a:t>
          </a:r>
          <a:r>
            <a:rPr lang="ru-RU" sz="1600" b="0" kern="1200" dirty="0" err="1" smtClean="0">
              <a:solidFill>
                <a:schemeClr val="tx1"/>
              </a:solidFill>
            </a:rPr>
            <a:t>массажер</a:t>
          </a:r>
          <a:r>
            <a:rPr lang="ru-RU" sz="1600" b="0" kern="1200" dirty="0" smtClean="0">
              <a:solidFill>
                <a:schemeClr val="tx1"/>
              </a:solidFill>
            </a:rPr>
            <a:t> для ног «</a:t>
          </a:r>
          <a:r>
            <a:rPr lang="ru-RU" sz="1600" b="0" kern="1200" dirty="0" err="1" smtClean="0">
              <a:solidFill>
                <a:schemeClr val="tx1"/>
              </a:solidFill>
            </a:rPr>
            <a:t>Марутака</a:t>
          </a:r>
          <a:r>
            <a:rPr lang="ru-RU" sz="1600" b="0" kern="1200" dirty="0" smtClean="0">
              <a:solidFill>
                <a:schemeClr val="tx1"/>
              </a:solidFill>
            </a:rPr>
            <a:t>», релаксационное кресло, </a:t>
          </a:r>
          <a:r>
            <a:rPr lang="ru-RU" sz="1600" b="0" kern="1200" dirty="0" err="1" smtClean="0">
              <a:solidFill>
                <a:schemeClr val="tx1"/>
              </a:solidFill>
            </a:rPr>
            <a:t>лимфодренаж</a:t>
          </a:r>
          <a:r>
            <a:rPr lang="ru-RU" sz="1600" b="0" kern="1200" dirty="0" smtClean="0">
              <a:solidFill>
                <a:schemeClr val="tx1"/>
              </a:solidFill>
            </a:rPr>
            <a:t>, беговая дорожка, велотренажер, эллиптический и ленточный тренажеры, массажная кровать «</a:t>
          </a:r>
          <a:r>
            <a:rPr lang="en-US" sz="1600" b="0" kern="1200" dirty="0" err="1" smtClean="0">
              <a:solidFill>
                <a:schemeClr val="tx1"/>
              </a:solidFill>
            </a:rPr>
            <a:t>Ceragem</a:t>
          </a:r>
          <a:r>
            <a:rPr lang="ru-RU" sz="1600" b="0" kern="1200" dirty="0" smtClean="0">
              <a:solidFill>
                <a:schemeClr val="tx1"/>
              </a:solidFill>
            </a:rPr>
            <a:t>» , силовой многофункциональный комплекс. Занятия посетили 812 чел.</a:t>
          </a:r>
          <a:endParaRPr lang="ru-RU" sz="1600" b="0" kern="1200" dirty="0">
            <a:solidFill>
              <a:schemeClr val="tx1"/>
            </a:solidFill>
          </a:endParaRPr>
        </a:p>
      </dsp:txBody>
      <dsp:txXfrm>
        <a:off x="46289" y="47764"/>
        <a:ext cx="8408543" cy="855648"/>
      </dsp:txXfrm>
    </dsp:sp>
    <dsp:sp modelId="{B352D5F4-C5BB-4D11-87B4-D7EC6F90B03C}">
      <dsp:nvSpPr>
        <dsp:cNvPr id="0" name=""/>
        <dsp:cNvSpPr/>
      </dsp:nvSpPr>
      <dsp:spPr>
        <a:xfrm>
          <a:off x="0" y="956658"/>
          <a:ext cx="8501121" cy="840454"/>
        </a:xfrm>
        <a:prstGeom prst="roundRect">
          <a:avLst/>
        </a:prstGeom>
        <a:solidFill>
          <a:schemeClr val="accent2">
            <a:hueOff val="-139687"/>
            <a:satOff val="-1610"/>
            <a:lumOff val="3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</a:rPr>
            <a:t>Предоставление  в  оздоровительных целях  фито чая  и кислородного коктейля. Услугу получили 721чел.</a:t>
          </a:r>
          <a:endParaRPr lang="ru-RU" sz="1600" b="0" kern="1200" dirty="0">
            <a:solidFill>
              <a:schemeClr val="tx1"/>
            </a:solidFill>
          </a:endParaRPr>
        </a:p>
      </dsp:txBody>
      <dsp:txXfrm>
        <a:off x="41028" y="997686"/>
        <a:ext cx="8419065" cy="758398"/>
      </dsp:txXfrm>
    </dsp:sp>
    <dsp:sp modelId="{537D84B5-AE0E-4367-9456-923248169697}">
      <dsp:nvSpPr>
        <dsp:cNvPr id="0" name=""/>
        <dsp:cNvSpPr/>
      </dsp:nvSpPr>
      <dsp:spPr>
        <a:xfrm>
          <a:off x="0" y="1803566"/>
          <a:ext cx="8501121" cy="840454"/>
        </a:xfrm>
        <a:prstGeom prst="roundRect">
          <a:avLst/>
        </a:prstGeom>
        <a:solidFill>
          <a:schemeClr val="accent2">
            <a:hueOff val="-279374"/>
            <a:satOff val="-3219"/>
            <a:lumOff val="7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</a:rPr>
            <a:t>Мероприятия  по оздоровительному массажу, посредством </a:t>
          </a:r>
          <a:r>
            <a:rPr lang="ru-RU" sz="1600" b="0" kern="1200" dirty="0" err="1" smtClean="0">
              <a:solidFill>
                <a:schemeClr val="tx1"/>
              </a:solidFill>
            </a:rPr>
            <a:t>массажеров</a:t>
          </a:r>
          <a:r>
            <a:rPr lang="ru-RU" sz="1600" b="0" kern="1200" dirty="0" smtClean="0">
              <a:solidFill>
                <a:schemeClr val="tx1"/>
              </a:solidFill>
            </a:rPr>
            <a:t>  и обучения  </a:t>
          </a:r>
          <a:r>
            <a:rPr lang="ru-RU" sz="1600" b="0" kern="1200" dirty="0" err="1" smtClean="0">
              <a:solidFill>
                <a:schemeClr val="tx1"/>
              </a:solidFill>
            </a:rPr>
            <a:t>самомассажу</a:t>
          </a:r>
          <a:r>
            <a:rPr lang="ru-RU" sz="1600" b="0" kern="1200" dirty="0" smtClean="0">
              <a:solidFill>
                <a:schemeClr val="tx1"/>
              </a:solidFill>
            </a:rPr>
            <a:t>. Услуга оказана для 528 чел.</a:t>
          </a:r>
          <a:endParaRPr lang="ru-RU" sz="1600" b="0" kern="1200" dirty="0">
            <a:solidFill>
              <a:schemeClr val="tx1"/>
            </a:solidFill>
          </a:endParaRPr>
        </a:p>
      </dsp:txBody>
      <dsp:txXfrm>
        <a:off x="41028" y="1844594"/>
        <a:ext cx="8419065" cy="758398"/>
      </dsp:txXfrm>
    </dsp:sp>
    <dsp:sp modelId="{52BE508F-BE4B-4CA8-8342-4C9256B74ABE}">
      <dsp:nvSpPr>
        <dsp:cNvPr id="0" name=""/>
        <dsp:cNvSpPr/>
      </dsp:nvSpPr>
      <dsp:spPr>
        <a:xfrm>
          <a:off x="0" y="2650473"/>
          <a:ext cx="8501121" cy="840454"/>
        </a:xfrm>
        <a:prstGeom prst="roundRect">
          <a:avLst/>
        </a:prstGeom>
        <a:solidFill>
          <a:schemeClr val="accent2">
            <a:hueOff val="-419062"/>
            <a:satOff val="-4829"/>
            <a:lumOff val="1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err="1" smtClean="0">
              <a:solidFill>
                <a:schemeClr val="tx1"/>
              </a:solidFill>
            </a:rPr>
            <a:t>Кинезотерапия</a:t>
          </a:r>
          <a:r>
            <a:rPr lang="ru-RU" sz="1600" b="0" kern="1200" dirty="0" smtClean="0">
              <a:solidFill>
                <a:schemeClr val="tx1"/>
              </a:solidFill>
            </a:rPr>
            <a:t> . Индивидуальные занятия  по оздоровительной физкультуре проводятся регулярно. Услугу оказали для 347 чел.</a:t>
          </a:r>
          <a:endParaRPr lang="ru-RU" sz="1600" b="0" kern="1200" dirty="0">
            <a:solidFill>
              <a:schemeClr val="tx1"/>
            </a:solidFill>
          </a:endParaRPr>
        </a:p>
      </dsp:txBody>
      <dsp:txXfrm>
        <a:off x="41028" y="2691501"/>
        <a:ext cx="8419065" cy="758398"/>
      </dsp:txXfrm>
    </dsp:sp>
    <dsp:sp modelId="{87844B2A-A0F3-4255-B641-A7BB60373026}">
      <dsp:nvSpPr>
        <dsp:cNvPr id="0" name=""/>
        <dsp:cNvSpPr/>
      </dsp:nvSpPr>
      <dsp:spPr>
        <a:xfrm>
          <a:off x="0" y="3497381"/>
          <a:ext cx="8501121" cy="696972"/>
        </a:xfrm>
        <a:prstGeom prst="roundRect">
          <a:avLst/>
        </a:prstGeom>
        <a:solidFill>
          <a:schemeClr val="accent2">
            <a:hueOff val="-558749"/>
            <a:satOff val="-6439"/>
            <a:lumOff val="14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</a:rPr>
            <a:t>- Занятия скандинавской ходьбой .Услугу получили 180 чел.</a:t>
          </a:r>
          <a:endParaRPr lang="ru-RU" sz="1600" b="0" kern="1200" dirty="0">
            <a:solidFill>
              <a:schemeClr val="tx1"/>
            </a:solidFill>
          </a:endParaRPr>
        </a:p>
      </dsp:txBody>
      <dsp:txXfrm>
        <a:off x="34023" y="3531404"/>
        <a:ext cx="8433075" cy="628926"/>
      </dsp:txXfrm>
    </dsp:sp>
    <dsp:sp modelId="{238AEA47-B10B-4F99-8EE0-23F43D2E16B4}">
      <dsp:nvSpPr>
        <dsp:cNvPr id="0" name=""/>
        <dsp:cNvSpPr/>
      </dsp:nvSpPr>
      <dsp:spPr>
        <a:xfrm>
          <a:off x="0" y="4200806"/>
          <a:ext cx="8501121" cy="619558"/>
        </a:xfrm>
        <a:prstGeom prst="roundRect">
          <a:avLst/>
        </a:prstGeom>
        <a:solidFill>
          <a:schemeClr val="accent2">
            <a:hueOff val="-698436"/>
            <a:satOff val="-8048"/>
            <a:lumOff val="17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</a:rPr>
            <a:t>Занятия в бассейне  «Изумрудный» . В 2015г.бассейн посетили 240 чел.</a:t>
          </a:r>
          <a:endParaRPr lang="ru-RU" sz="1600" b="0" kern="1200" dirty="0">
            <a:solidFill>
              <a:schemeClr val="tx1"/>
            </a:solidFill>
          </a:endParaRPr>
        </a:p>
      </dsp:txBody>
      <dsp:txXfrm>
        <a:off x="30244" y="4231050"/>
        <a:ext cx="8440633" cy="559070"/>
      </dsp:txXfrm>
    </dsp:sp>
    <dsp:sp modelId="{B3880864-41D6-4CC8-B157-60C45DCEA721}">
      <dsp:nvSpPr>
        <dsp:cNvPr id="0" name=""/>
        <dsp:cNvSpPr/>
      </dsp:nvSpPr>
      <dsp:spPr>
        <a:xfrm>
          <a:off x="0" y="4826817"/>
          <a:ext cx="8501121" cy="840454"/>
        </a:xfrm>
        <a:prstGeom prst="roundRect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</a:rPr>
            <a:t>Системы светомузыкальной, аудиовизуальный комплекс и посещение сенсорной комнаты. Услуга проведена для 648 чел.</a:t>
          </a:r>
          <a:endParaRPr lang="ru-RU" sz="1600" b="0" kern="1200" dirty="0">
            <a:solidFill>
              <a:schemeClr val="tx1"/>
            </a:solidFill>
          </a:endParaRPr>
        </a:p>
      </dsp:txBody>
      <dsp:txXfrm>
        <a:off x="41028" y="4867845"/>
        <a:ext cx="8419065" cy="7583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BDB2D0-05A9-4F2E-BF66-D6E995B2653F}">
      <dsp:nvSpPr>
        <dsp:cNvPr id="0" name=""/>
        <dsp:cNvSpPr/>
      </dsp:nvSpPr>
      <dsp:spPr>
        <a:xfrm>
          <a:off x="3353558" y="0"/>
          <a:ext cx="1732313" cy="1154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8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alpha val="8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alpha val="8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alpha val="8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alpha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Студии</a:t>
          </a:r>
          <a:endParaRPr lang="ru-RU" sz="1800" kern="1200" dirty="0"/>
        </a:p>
      </dsp:txBody>
      <dsp:txXfrm>
        <a:off x="3387383" y="33825"/>
        <a:ext cx="1664663" cy="1087225"/>
      </dsp:txXfrm>
    </dsp:sp>
    <dsp:sp modelId="{5AF6B636-6495-49D8-8AF0-E90B8FD89561}">
      <dsp:nvSpPr>
        <dsp:cNvPr id="0" name=""/>
        <dsp:cNvSpPr/>
      </dsp:nvSpPr>
      <dsp:spPr>
        <a:xfrm>
          <a:off x="870824" y="1154875"/>
          <a:ext cx="3348890" cy="461950"/>
        </a:xfrm>
        <a:custGeom>
          <a:avLst/>
          <a:gdLst/>
          <a:ahLst/>
          <a:cxnLst/>
          <a:rect l="0" t="0" r="0" b="0"/>
          <a:pathLst>
            <a:path>
              <a:moveTo>
                <a:pt x="3348890" y="0"/>
              </a:moveTo>
              <a:lnTo>
                <a:pt x="3348890" y="230975"/>
              </a:lnTo>
              <a:lnTo>
                <a:pt x="0" y="230975"/>
              </a:lnTo>
              <a:lnTo>
                <a:pt x="0" y="461950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921A36-1DFF-439A-8E9F-C51050B6581E}">
      <dsp:nvSpPr>
        <dsp:cNvPr id="0" name=""/>
        <dsp:cNvSpPr/>
      </dsp:nvSpPr>
      <dsp:spPr>
        <a:xfrm>
          <a:off x="4667" y="1616825"/>
          <a:ext cx="1732313" cy="1154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alpha val="7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alpha val="7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alpha val="7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«Бумажная лента»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студия </a:t>
          </a:r>
          <a:r>
            <a:rPr lang="ru-RU" sz="1400" kern="1200" dirty="0" err="1" smtClean="0"/>
            <a:t>квиллинга</a:t>
          </a:r>
          <a:r>
            <a:rPr lang="ru-RU" sz="1400" kern="1200" dirty="0" smtClean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34 чел./539 </a:t>
          </a:r>
          <a:r>
            <a:rPr lang="ru-RU" sz="1400" kern="1200" dirty="0" err="1" smtClean="0"/>
            <a:t>усл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>
        <a:off x="38492" y="1650650"/>
        <a:ext cx="1664663" cy="1087225"/>
      </dsp:txXfrm>
    </dsp:sp>
    <dsp:sp modelId="{98912C3F-06F2-49FF-A24E-E0A62F2E55ED}">
      <dsp:nvSpPr>
        <dsp:cNvPr id="0" name=""/>
        <dsp:cNvSpPr/>
      </dsp:nvSpPr>
      <dsp:spPr>
        <a:xfrm>
          <a:off x="2940314" y="1154875"/>
          <a:ext cx="1279399" cy="508630"/>
        </a:xfrm>
        <a:custGeom>
          <a:avLst/>
          <a:gdLst/>
          <a:ahLst/>
          <a:cxnLst/>
          <a:rect l="0" t="0" r="0" b="0"/>
          <a:pathLst>
            <a:path>
              <a:moveTo>
                <a:pt x="1279399" y="0"/>
              </a:moveTo>
              <a:lnTo>
                <a:pt x="1279399" y="254315"/>
              </a:lnTo>
              <a:lnTo>
                <a:pt x="0" y="254315"/>
              </a:lnTo>
              <a:lnTo>
                <a:pt x="0" y="508630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2EA226-7BD2-4283-AD5D-632E64635841}">
      <dsp:nvSpPr>
        <dsp:cNvPr id="0" name=""/>
        <dsp:cNvSpPr/>
      </dsp:nvSpPr>
      <dsp:spPr>
        <a:xfrm>
          <a:off x="2074158" y="1663505"/>
          <a:ext cx="1732313" cy="1154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alpha val="7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alpha val="7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alpha val="7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«Искусница» </a:t>
          </a:r>
          <a:r>
            <a:rPr lang="ru-RU" sz="1400" kern="1200" dirty="0" smtClean="0"/>
            <a:t>студия вышивки бисером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63чел./148 </a:t>
          </a:r>
          <a:r>
            <a:rPr lang="ru-RU" sz="1400" kern="1200" dirty="0" err="1" smtClean="0"/>
            <a:t>усл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>
        <a:off x="2107983" y="1697330"/>
        <a:ext cx="1664663" cy="1087225"/>
      </dsp:txXfrm>
    </dsp:sp>
    <dsp:sp modelId="{B25AB231-1376-4942-93D7-480DF7AD19DD}">
      <dsp:nvSpPr>
        <dsp:cNvPr id="0" name=""/>
        <dsp:cNvSpPr/>
      </dsp:nvSpPr>
      <dsp:spPr>
        <a:xfrm>
          <a:off x="2010565" y="2818381"/>
          <a:ext cx="929749" cy="477806"/>
        </a:xfrm>
        <a:custGeom>
          <a:avLst/>
          <a:gdLst/>
          <a:ahLst/>
          <a:cxnLst/>
          <a:rect l="0" t="0" r="0" b="0"/>
          <a:pathLst>
            <a:path>
              <a:moveTo>
                <a:pt x="929749" y="0"/>
              </a:moveTo>
              <a:lnTo>
                <a:pt x="929749" y="238903"/>
              </a:lnTo>
              <a:lnTo>
                <a:pt x="0" y="238903"/>
              </a:lnTo>
              <a:lnTo>
                <a:pt x="0" y="477806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70227-A867-4BD5-975A-D3F2C43D53DE}">
      <dsp:nvSpPr>
        <dsp:cNvPr id="0" name=""/>
        <dsp:cNvSpPr/>
      </dsp:nvSpPr>
      <dsp:spPr>
        <a:xfrm>
          <a:off x="1144408" y="3296187"/>
          <a:ext cx="1732313" cy="1154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alpha val="5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alpha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«Шелковая гармония» </a:t>
          </a:r>
          <a:r>
            <a:rPr lang="ru-RU" sz="1400" kern="1200" dirty="0" smtClean="0"/>
            <a:t>студия вышивки лентами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36чел./ 90усл.</a:t>
          </a:r>
          <a:endParaRPr lang="ru-RU" sz="1400" kern="1200" dirty="0"/>
        </a:p>
      </dsp:txBody>
      <dsp:txXfrm>
        <a:off x="1178233" y="3330012"/>
        <a:ext cx="1664663" cy="1087225"/>
      </dsp:txXfrm>
    </dsp:sp>
    <dsp:sp modelId="{9485CD36-C9EC-4395-9AA6-1F1A934A89EA}">
      <dsp:nvSpPr>
        <dsp:cNvPr id="0" name=""/>
        <dsp:cNvSpPr/>
      </dsp:nvSpPr>
      <dsp:spPr>
        <a:xfrm>
          <a:off x="2940314" y="2818381"/>
          <a:ext cx="1308520" cy="415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635"/>
              </a:lnTo>
              <a:lnTo>
                <a:pt x="1308520" y="207635"/>
              </a:lnTo>
              <a:lnTo>
                <a:pt x="1308520" y="415270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21945-1319-4AD3-A916-02771A56553A}">
      <dsp:nvSpPr>
        <dsp:cNvPr id="0" name=""/>
        <dsp:cNvSpPr/>
      </dsp:nvSpPr>
      <dsp:spPr>
        <a:xfrm>
          <a:off x="3382678" y="3233651"/>
          <a:ext cx="1732313" cy="1154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alpha val="5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alpha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Студия хорового пения «Мелодия»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12 чел./60 </a:t>
          </a:r>
          <a:r>
            <a:rPr lang="ru-RU" sz="1600" kern="1200" dirty="0" err="1" smtClean="0"/>
            <a:t>усл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3416503" y="3267476"/>
        <a:ext cx="1664663" cy="1087225"/>
      </dsp:txXfrm>
    </dsp:sp>
    <dsp:sp modelId="{2519C035-C95B-45FA-9799-1897DD533FC1}">
      <dsp:nvSpPr>
        <dsp:cNvPr id="0" name=""/>
        <dsp:cNvSpPr/>
      </dsp:nvSpPr>
      <dsp:spPr>
        <a:xfrm>
          <a:off x="4219714" y="1154875"/>
          <a:ext cx="1064627" cy="584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119"/>
              </a:lnTo>
              <a:lnTo>
                <a:pt x="1064627" y="292119"/>
              </a:lnTo>
              <a:lnTo>
                <a:pt x="1064627" y="584239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24610A-8BB5-4B31-8C22-6D41146B31F4}">
      <dsp:nvSpPr>
        <dsp:cNvPr id="0" name=""/>
        <dsp:cNvSpPr/>
      </dsp:nvSpPr>
      <dsp:spPr>
        <a:xfrm>
          <a:off x="4418185" y="1739115"/>
          <a:ext cx="1732313" cy="1154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alpha val="7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alpha val="7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alpha val="7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«Легато» </a:t>
          </a:r>
          <a:r>
            <a:rPr lang="ru-RU" sz="1400" kern="1200" dirty="0" smtClean="0"/>
            <a:t>студия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15 чел./43 </a:t>
          </a:r>
          <a:r>
            <a:rPr lang="ru-RU" sz="1400" kern="1200" dirty="0" err="1" smtClean="0"/>
            <a:t>усл</a:t>
          </a:r>
          <a:r>
            <a:rPr lang="ru-RU" sz="1400" kern="1200" dirty="0" smtClean="0"/>
            <a:t>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</a:t>
          </a:r>
          <a:endParaRPr lang="ru-RU" sz="1400" kern="1200" dirty="0"/>
        </a:p>
      </dsp:txBody>
      <dsp:txXfrm>
        <a:off x="4452010" y="1772940"/>
        <a:ext cx="1664663" cy="1087225"/>
      </dsp:txXfrm>
    </dsp:sp>
    <dsp:sp modelId="{5F3506ED-1A9E-4039-A5ED-943E25F35013}">
      <dsp:nvSpPr>
        <dsp:cNvPr id="0" name=""/>
        <dsp:cNvSpPr/>
      </dsp:nvSpPr>
      <dsp:spPr>
        <a:xfrm>
          <a:off x="4219714" y="1154875"/>
          <a:ext cx="3407130" cy="461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975"/>
              </a:lnTo>
              <a:lnTo>
                <a:pt x="3407130" y="230975"/>
              </a:lnTo>
              <a:lnTo>
                <a:pt x="3407130" y="461950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650DF-19F6-4099-919B-1BFDE301D235}">
      <dsp:nvSpPr>
        <dsp:cNvPr id="0" name=""/>
        <dsp:cNvSpPr/>
      </dsp:nvSpPr>
      <dsp:spPr>
        <a:xfrm>
          <a:off x="6760688" y="1616825"/>
          <a:ext cx="1732313" cy="1154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alpha val="7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alpha val="7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alpha val="7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«Кружева» </a:t>
          </a:r>
          <a:r>
            <a:rPr lang="ru-RU" sz="1400" kern="1200" dirty="0" smtClean="0"/>
            <a:t>студия  по вязанию 27чел./56усл</a:t>
          </a:r>
          <a:endParaRPr lang="ru-RU" sz="1800" kern="1200" dirty="0" smtClean="0"/>
        </a:p>
      </dsp:txBody>
      <dsp:txXfrm>
        <a:off x="6794513" y="1650650"/>
        <a:ext cx="1664663" cy="108722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412749-F296-4B18-BFAC-4FB1F19BD8FE}">
      <dsp:nvSpPr>
        <dsp:cNvPr id="0" name=""/>
        <dsp:cNvSpPr/>
      </dsp:nvSpPr>
      <dsp:spPr>
        <a:xfrm>
          <a:off x="2608617" y="1135350"/>
          <a:ext cx="1367793" cy="3879027"/>
        </a:xfrm>
        <a:custGeom>
          <a:avLst/>
          <a:gdLst/>
          <a:ahLst/>
          <a:cxnLst/>
          <a:rect l="0" t="0" r="0" b="0"/>
          <a:pathLst>
            <a:path>
              <a:moveTo>
                <a:pt x="1367793" y="0"/>
              </a:moveTo>
              <a:lnTo>
                <a:pt x="1367793" y="3879027"/>
              </a:lnTo>
              <a:lnTo>
                <a:pt x="0" y="3879027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5A9E08-241E-4937-B639-5E530BBA79BB}">
      <dsp:nvSpPr>
        <dsp:cNvPr id="0" name=""/>
        <dsp:cNvSpPr/>
      </dsp:nvSpPr>
      <dsp:spPr>
        <a:xfrm>
          <a:off x="3976411" y="1135350"/>
          <a:ext cx="2432566" cy="3800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0820"/>
              </a:lnTo>
              <a:lnTo>
                <a:pt x="2432566" y="380082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967F45-3406-47AF-8032-4E8A636243EE}">
      <dsp:nvSpPr>
        <dsp:cNvPr id="0" name=""/>
        <dsp:cNvSpPr/>
      </dsp:nvSpPr>
      <dsp:spPr>
        <a:xfrm>
          <a:off x="3976411" y="945156"/>
          <a:ext cx="2514001" cy="190194"/>
        </a:xfrm>
        <a:custGeom>
          <a:avLst/>
          <a:gdLst/>
          <a:ahLst/>
          <a:cxnLst/>
          <a:rect l="0" t="0" r="0" b="0"/>
          <a:pathLst>
            <a:path>
              <a:moveTo>
                <a:pt x="0" y="190194"/>
              </a:moveTo>
              <a:lnTo>
                <a:pt x="2514001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251378-05EC-4B6C-BC11-3C6D8C730A99}">
      <dsp:nvSpPr>
        <dsp:cNvPr id="0" name=""/>
        <dsp:cNvSpPr/>
      </dsp:nvSpPr>
      <dsp:spPr>
        <a:xfrm>
          <a:off x="4625973" y="266247"/>
          <a:ext cx="91440" cy="2660992"/>
        </a:xfrm>
        <a:custGeom>
          <a:avLst/>
          <a:gdLst/>
          <a:ahLst/>
          <a:cxnLst/>
          <a:rect l="0" t="0" r="0" b="0"/>
          <a:pathLst>
            <a:path>
              <a:moveTo>
                <a:pt x="45720" y="2660992"/>
              </a:moveTo>
              <a:lnTo>
                <a:pt x="45720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8AADEA-7CA1-4214-9394-DF8496758F5D}">
      <dsp:nvSpPr>
        <dsp:cNvPr id="0" name=""/>
        <dsp:cNvSpPr/>
      </dsp:nvSpPr>
      <dsp:spPr>
        <a:xfrm>
          <a:off x="4671693" y="2791182"/>
          <a:ext cx="2280577" cy="136058"/>
        </a:xfrm>
        <a:custGeom>
          <a:avLst/>
          <a:gdLst/>
          <a:ahLst/>
          <a:cxnLst/>
          <a:rect l="0" t="0" r="0" b="0"/>
          <a:pathLst>
            <a:path>
              <a:moveTo>
                <a:pt x="0" y="136058"/>
              </a:moveTo>
              <a:lnTo>
                <a:pt x="2280577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98E135-86E1-46C3-907D-80585093185D}">
      <dsp:nvSpPr>
        <dsp:cNvPr id="0" name=""/>
        <dsp:cNvSpPr/>
      </dsp:nvSpPr>
      <dsp:spPr>
        <a:xfrm>
          <a:off x="173820" y="1829103"/>
          <a:ext cx="696591" cy="1722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2431"/>
              </a:lnTo>
              <a:lnTo>
                <a:pt x="696591" y="1722431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8E494-2E3A-4543-AA83-79AF9B50F9E2}">
      <dsp:nvSpPr>
        <dsp:cNvPr id="0" name=""/>
        <dsp:cNvSpPr/>
      </dsp:nvSpPr>
      <dsp:spPr>
        <a:xfrm>
          <a:off x="869102" y="960000"/>
          <a:ext cx="3802590" cy="1967240"/>
        </a:xfrm>
        <a:custGeom>
          <a:avLst/>
          <a:gdLst/>
          <a:ahLst/>
          <a:cxnLst/>
          <a:rect l="0" t="0" r="0" b="0"/>
          <a:pathLst>
            <a:path>
              <a:moveTo>
                <a:pt x="3802590" y="1967240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C556B-977F-44DC-A94A-040CD5339AEC}">
      <dsp:nvSpPr>
        <dsp:cNvPr id="0" name=""/>
        <dsp:cNvSpPr/>
      </dsp:nvSpPr>
      <dsp:spPr>
        <a:xfrm>
          <a:off x="3802590" y="2058137"/>
          <a:ext cx="1738205" cy="869102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Клубы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3802590" y="2058137"/>
        <a:ext cx="1738205" cy="869102"/>
      </dsp:txXfrm>
    </dsp:sp>
    <dsp:sp modelId="{67A75431-57E3-440F-BF30-E4D153EFD907}">
      <dsp:nvSpPr>
        <dsp:cNvPr id="0" name=""/>
        <dsp:cNvSpPr/>
      </dsp:nvSpPr>
      <dsp:spPr>
        <a:xfrm>
          <a:off x="0" y="960000"/>
          <a:ext cx="1738205" cy="8691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«Услышь меня»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35 чел./113 </a:t>
          </a:r>
          <a:r>
            <a:rPr lang="ru-RU" sz="1300" kern="1200" dirty="0" err="1" smtClean="0">
              <a:solidFill>
                <a:schemeClr val="tx1"/>
              </a:solidFill>
            </a:rPr>
            <a:t>усл</a:t>
          </a:r>
          <a:r>
            <a:rPr lang="ru-RU" sz="1300" kern="1200" dirty="0" smtClean="0">
              <a:solidFill>
                <a:schemeClr val="tx1"/>
              </a:solidFill>
            </a:rPr>
            <a:t>.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0" y="960000"/>
        <a:ext cx="1738205" cy="869102"/>
      </dsp:txXfrm>
    </dsp:sp>
    <dsp:sp modelId="{3CA03E6F-816E-41C4-A098-39F88DB4A9C9}">
      <dsp:nvSpPr>
        <dsp:cNvPr id="0" name=""/>
        <dsp:cNvSpPr/>
      </dsp:nvSpPr>
      <dsp:spPr>
        <a:xfrm>
          <a:off x="870411" y="3116983"/>
          <a:ext cx="1738205" cy="8691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«Суставная гимнастика»  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96чел/287 </a:t>
          </a:r>
          <a:r>
            <a:rPr lang="ru-RU" sz="1300" kern="1200" dirty="0" err="1" smtClean="0">
              <a:solidFill>
                <a:schemeClr val="tx1"/>
              </a:solidFill>
            </a:rPr>
            <a:t>усл</a:t>
          </a:r>
          <a:r>
            <a:rPr lang="ru-RU" sz="1300" kern="1200" dirty="0" smtClean="0">
              <a:solidFill>
                <a:schemeClr val="tx1"/>
              </a:solidFill>
            </a:rPr>
            <a:t>.        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870411" y="3116983"/>
        <a:ext cx="1738205" cy="869102"/>
      </dsp:txXfrm>
    </dsp:sp>
    <dsp:sp modelId="{90C980E5-4484-41E3-8643-3BD490304BF9}">
      <dsp:nvSpPr>
        <dsp:cNvPr id="0" name=""/>
        <dsp:cNvSpPr/>
      </dsp:nvSpPr>
      <dsp:spPr>
        <a:xfrm>
          <a:off x="6083168" y="2791182"/>
          <a:ext cx="1738205" cy="8691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«Клуб любителей театра»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1136 чел./2272 </a:t>
          </a:r>
          <a:r>
            <a:rPr lang="ru-RU" sz="1300" kern="1200" dirty="0" err="1" smtClean="0">
              <a:solidFill>
                <a:schemeClr val="tx1"/>
              </a:solidFill>
            </a:rPr>
            <a:t>усл</a:t>
          </a:r>
          <a:r>
            <a:rPr lang="ru-RU" sz="1300" kern="1200" dirty="0" smtClean="0">
              <a:solidFill>
                <a:schemeClr val="tx1"/>
              </a:solidFill>
            </a:rPr>
            <a:t>.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6083168" y="2791182"/>
        <a:ext cx="1738205" cy="869102"/>
      </dsp:txXfrm>
    </dsp:sp>
    <dsp:sp modelId="{E436F9CD-72D9-4D9E-8CCE-EC63285D1842}">
      <dsp:nvSpPr>
        <dsp:cNvPr id="0" name=""/>
        <dsp:cNvSpPr/>
      </dsp:nvSpPr>
      <dsp:spPr>
        <a:xfrm>
          <a:off x="3802590" y="266247"/>
          <a:ext cx="1738205" cy="8691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«Здоровый образ жизни»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41чел./318 </a:t>
          </a:r>
          <a:r>
            <a:rPr lang="ru-RU" sz="1300" kern="1200" dirty="0" err="1" smtClean="0">
              <a:solidFill>
                <a:schemeClr val="tx1"/>
              </a:solidFill>
            </a:rPr>
            <a:t>усл</a:t>
          </a:r>
          <a:r>
            <a:rPr lang="ru-RU" sz="1300" kern="1200" dirty="0" smtClean="0">
              <a:solidFill>
                <a:schemeClr val="tx1"/>
              </a:solidFill>
            </a:rPr>
            <a:t>.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3802590" y="266247"/>
        <a:ext cx="1738205" cy="869102"/>
      </dsp:txXfrm>
    </dsp:sp>
    <dsp:sp modelId="{56C1D21B-940E-4564-A29E-BC90F1FAED0F}">
      <dsp:nvSpPr>
        <dsp:cNvPr id="0" name=""/>
        <dsp:cNvSpPr/>
      </dsp:nvSpPr>
      <dsp:spPr>
        <a:xfrm>
          <a:off x="6490412" y="510604"/>
          <a:ext cx="1738205" cy="8691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Игровой клуб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«Фортуна»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53чел./159 </a:t>
          </a:r>
          <a:r>
            <a:rPr lang="ru-RU" sz="1300" kern="1200" dirty="0" err="1" smtClean="0">
              <a:solidFill>
                <a:schemeClr val="tx1"/>
              </a:solidFill>
            </a:rPr>
            <a:t>усл</a:t>
          </a:r>
          <a:r>
            <a:rPr lang="ru-RU" sz="1300" kern="1200" dirty="0" smtClean="0">
              <a:solidFill>
                <a:schemeClr val="tx1"/>
              </a:solidFill>
            </a:rPr>
            <a:t>.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6490412" y="510604"/>
        <a:ext cx="1738205" cy="869102"/>
      </dsp:txXfrm>
    </dsp:sp>
    <dsp:sp modelId="{AA4F6809-0CA5-4829-ABE5-F8063F2EE277}">
      <dsp:nvSpPr>
        <dsp:cNvPr id="0" name=""/>
        <dsp:cNvSpPr/>
      </dsp:nvSpPr>
      <dsp:spPr>
        <a:xfrm>
          <a:off x="6408977" y="4501620"/>
          <a:ext cx="1738205" cy="8691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Танцевальный клуб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«Энергия жизни»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95 чел./125 </a:t>
          </a:r>
          <a:r>
            <a:rPr lang="ru-RU" sz="1300" kern="1200" dirty="0" err="1" smtClean="0">
              <a:solidFill>
                <a:schemeClr val="tx1"/>
              </a:solidFill>
            </a:rPr>
            <a:t>усл</a:t>
          </a:r>
          <a:r>
            <a:rPr lang="ru-RU" sz="1300" kern="1200" dirty="0" smtClean="0">
              <a:solidFill>
                <a:schemeClr val="tx1"/>
              </a:solidFill>
            </a:rPr>
            <a:t>.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6408977" y="4501620"/>
        <a:ext cx="1738205" cy="869102"/>
      </dsp:txXfrm>
    </dsp:sp>
    <dsp:sp modelId="{D5159100-C829-492B-9D8D-F22EEDE5C528}">
      <dsp:nvSpPr>
        <dsp:cNvPr id="0" name=""/>
        <dsp:cNvSpPr/>
      </dsp:nvSpPr>
      <dsp:spPr>
        <a:xfrm>
          <a:off x="870411" y="4583063"/>
          <a:ext cx="1738205" cy="86262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Курсы компьютерной грамотности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62 чел./578 </a:t>
          </a:r>
          <a:r>
            <a:rPr lang="ru-RU" sz="1300" kern="1200" dirty="0" err="1" smtClean="0">
              <a:solidFill>
                <a:schemeClr val="tx1"/>
              </a:solidFill>
            </a:rPr>
            <a:t>усл</a:t>
          </a:r>
          <a:r>
            <a:rPr lang="ru-RU" sz="1300" kern="1200" dirty="0" smtClean="0">
              <a:solidFill>
                <a:schemeClr val="tx1"/>
              </a:solidFill>
            </a:rPr>
            <a:t>.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870411" y="4583063"/>
        <a:ext cx="1738205" cy="86262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AB7137-EEF8-418E-9B77-9918D0F47566}">
      <dsp:nvSpPr>
        <dsp:cNvPr id="0" name=""/>
        <dsp:cNvSpPr/>
      </dsp:nvSpPr>
      <dsp:spPr>
        <a:xfrm>
          <a:off x="0" y="134928"/>
          <a:ext cx="7488832" cy="7828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творческие вечера, концерты 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38216" y="173144"/>
        <a:ext cx="7412400" cy="706418"/>
      </dsp:txXfrm>
    </dsp:sp>
    <dsp:sp modelId="{338D9474-EF42-4B27-BE1E-F58A7095F64B}">
      <dsp:nvSpPr>
        <dsp:cNvPr id="0" name=""/>
        <dsp:cNvSpPr/>
      </dsp:nvSpPr>
      <dsp:spPr>
        <a:xfrm>
          <a:off x="0" y="979826"/>
          <a:ext cx="7488832" cy="737300"/>
        </a:xfrm>
        <a:prstGeom prst="roundRect">
          <a:avLst/>
        </a:prstGeom>
        <a:solidFill>
          <a:schemeClr val="accent2">
            <a:hueOff val="-167625"/>
            <a:satOff val="-1932"/>
            <a:lumOff val="4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выставки  творческих работ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35992" y="1015818"/>
        <a:ext cx="7416848" cy="665316"/>
      </dsp:txXfrm>
    </dsp:sp>
    <dsp:sp modelId="{1DC504D6-1F7F-44A2-903B-9EF9206CFD2E}">
      <dsp:nvSpPr>
        <dsp:cNvPr id="0" name=""/>
        <dsp:cNvSpPr/>
      </dsp:nvSpPr>
      <dsp:spPr>
        <a:xfrm>
          <a:off x="0" y="1766087"/>
          <a:ext cx="7488832" cy="782898"/>
        </a:xfrm>
        <a:prstGeom prst="roundRect">
          <a:avLst/>
        </a:prstGeom>
        <a:solidFill>
          <a:schemeClr val="accent2">
            <a:hueOff val="-335249"/>
            <a:satOff val="-3863"/>
            <a:lumOff val="8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лекции сотрудников МЧС о правилах противопожарной безопасности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38218" y="1804305"/>
        <a:ext cx="7412396" cy="706462"/>
      </dsp:txXfrm>
    </dsp:sp>
    <dsp:sp modelId="{67CBD43F-7E96-4149-B0A4-93762D48AEFB}">
      <dsp:nvSpPr>
        <dsp:cNvPr id="0" name=""/>
        <dsp:cNvSpPr/>
      </dsp:nvSpPr>
      <dsp:spPr>
        <a:xfrm>
          <a:off x="0" y="2597946"/>
          <a:ext cx="7488832" cy="782898"/>
        </a:xfrm>
        <a:prstGeom prst="roundRect">
          <a:avLst/>
        </a:prstGeom>
        <a:solidFill>
          <a:schemeClr val="accent2">
            <a:hueOff val="-502874"/>
            <a:satOff val="-5795"/>
            <a:lumOff val="12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лекции сотрудников ОПОП №10 о безопасности в районе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38218" y="2636164"/>
        <a:ext cx="7412396" cy="706462"/>
      </dsp:txXfrm>
    </dsp:sp>
    <dsp:sp modelId="{08BE6911-A4E6-41B3-8231-EF1321853B9C}">
      <dsp:nvSpPr>
        <dsp:cNvPr id="0" name=""/>
        <dsp:cNvSpPr/>
      </dsp:nvSpPr>
      <dsp:spPr>
        <a:xfrm>
          <a:off x="0" y="3429805"/>
          <a:ext cx="7488832" cy="782898"/>
        </a:xfrm>
        <a:prstGeom prst="roundRect">
          <a:avLst/>
        </a:prstGeom>
        <a:solidFill>
          <a:schemeClr val="accent2">
            <a:hueOff val="-670499"/>
            <a:satOff val="-7726"/>
            <a:lumOff val="17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лекции сотрудников поликлиники 121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38218" y="3468023"/>
        <a:ext cx="7412396" cy="706462"/>
      </dsp:txXfrm>
    </dsp:sp>
    <dsp:sp modelId="{70D82A90-AA9F-46E1-A1CA-09DBF688FEBA}">
      <dsp:nvSpPr>
        <dsp:cNvPr id="0" name=""/>
        <dsp:cNvSpPr/>
      </dsp:nvSpPr>
      <dsp:spPr>
        <a:xfrm>
          <a:off x="0" y="4261664"/>
          <a:ext cx="7488832" cy="918910"/>
        </a:xfrm>
        <a:prstGeom prst="roundRect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встречи администрации ГБУ ТЦСО «Бутово»с клиентами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44857" y="4306521"/>
        <a:ext cx="7399118" cy="829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5172C-046F-403C-84B2-F7ECFD19AC49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BD43A-39EC-4121-A296-CBF5F7E9F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172243-C92E-4471-BD82-E82B29F9E616}" type="datetimeFigureOut">
              <a:rPr lang="ru-RU" smtClean="0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3F588-38AA-4A93-94EC-050F4732F4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B3004C-286B-4ED0-969F-1D623452879A}" type="datetimeFigureOut">
              <a:rPr lang="ru-RU" smtClean="0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356055-C2C5-42D0-B10E-CF7AB780E6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C121F2-830B-4378-AAA2-1161977BB110}" type="datetimeFigureOut">
              <a:rPr lang="ru-RU" smtClean="0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04DCE-EB95-4155-9ECD-8F6D85F909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7D7F9-17D0-4FEF-900C-4FE1A9FE8026}" type="datetimeFigureOut">
              <a:rPr lang="ru-RU" smtClean="0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329A6-D884-46D2-A2DA-3A3676C406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9C1A43-85F3-460B-B76E-6759AE1BA1FF}" type="datetimeFigureOut">
              <a:rPr lang="ru-RU" smtClean="0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0CFBF-CD9C-426D-B917-8B8B3129C5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24326B-E390-4ADF-B788-169CBAF52B44}" type="datetimeFigureOut">
              <a:rPr lang="ru-RU" smtClean="0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F459D-6521-487F-94EB-B5196F61F7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4BB216-5E57-4533-A50B-DF6B3E0C02AA}" type="datetimeFigureOut">
              <a:rPr lang="ru-RU" smtClean="0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1F0A6-2CDB-4001-95E1-2CB8A451A3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7CF9D2-0D6F-4B28-8F6B-2FF04A4A63B4}" type="datetimeFigureOut">
              <a:rPr lang="ru-RU" smtClean="0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DC129F-9895-440E-B2C1-F783949182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52147-76C6-402D-9DE3-ED00A8EA097F}" type="datetimeFigureOut">
              <a:rPr lang="ru-RU" smtClean="0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7B8F6-975A-4C36-AF14-1974A7C0E0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57D345-2D7C-4085-9365-7BBBA0B934A2}" type="datetimeFigureOut">
              <a:rPr lang="ru-RU" smtClean="0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40CB1-E641-44B7-8207-B0A2975C7C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0191F1-65AB-42F3-AB9D-F2F5E17BAC62}" type="datetimeFigureOut">
              <a:rPr lang="ru-RU" smtClean="0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73935D7-ACDB-43BE-A3D5-F4BCDDDE3C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4EA0F4A-C3B5-4969-BEF9-20F7952EDC40}" type="datetimeFigureOut">
              <a:rPr lang="ru-RU" smtClean="0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30AD682-AF17-432D-A0BE-157B439F40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diagramData" Target="../diagrams/data3.xml"/><Relationship Id="rId7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irius_msk_dsc33141.jpg"/>
          <p:cNvPicPr>
            <a:picLocks noChangeAspect="1"/>
          </p:cNvPicPr>
          <p:nvPr/>
        </p:nvPicPr>
        <p:blipFill>
          <a:blip r:embed="rId2"/>
          <a:srcRect l="2343" t="1953" r="1562" b="3242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4357688" y="12858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0"/>
            <a:ext cx="8358245" cy="201593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работе </a:t>
            </a:r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 2015 год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Государственного </a:t>
            </a:r>
            <a:r>
              <a:rPr lang="ru-RU" sz="23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бюджетного учреждения города </a:t>
            </a:r>
            <a:r>
              <a:rPr lang="ru-RU" sz="23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Москвы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Территориального Центра социального обслуживания </a:t>
            </a:r>
            <a:r>
              <a:rPr lang="ru-RU" sz="23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«Бутово» </a:t>
            </a:r>
          </a:p>
        </p:txBody>
      </p:sp>
    </p:spTree>
  </p:cSld>
  <p:clrMapOvr>
    <a:masterClrMapping/>
  </p:clrMapOvr>
  <p:transition spd="slow" advTm="2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491654"/>
          </a:xfrm>
        </p:spPr>
        <p:txBody>
          <a:bodyPr>
            <a:normAutofit fontScale="90000"/>
          </a:bodyPr>
          <a:lstStyle/>
          <a:p>
            <a:pPr marL="548640" indent="-41148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CEB966">
                    <a:lumMod val="40000"/>
                    <a:lumOff val="60000"/>
                  </a:srgbClr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srgbClr val="CEB966">
                    <a:lumMod val="40000"/>
                    <a:lumOff val="60000"/>
                  </a:srgbClr>
                </a:solidFill>
                <a:latin typeface="Times New Roman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4249738" cy="1080119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b="0" dirty="0" smtClean="0">
                <a:solidFill>
                  <a:schemeClr val="tx1"/>
                </a:solidFill>
              </a:rPr>
              <a:t>Получатели социальных услуг, находящимся на обслуживании в отделении социального обслуживания были оказаны следующие услуги :</a:t>
            </a:r>
            <a:endParaRPr lang="ru-RU" sz="1800" b="0" dirty="0">
              <a:solidFill>
                <a:schemeClr val="tx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643438" y="1000108"/>
            <a:ext cx="4321050" cy="108012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ru-RU" sz="3800" b="0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3800" b="0" dirty="0" smtClean="0">
                <a:solidFill>
                  <a:schemeClr val="tx1"/>
                </a:solidFill>
              </a:rPr>
              <a:t>За счет средств ДСЗН г. Москвы товарами длительного пользования было обеспечено 107 ветеранов Великой Отечественной Войны</a:t>
            </a:r>
          </a:p>
          <a:p>
            <a:pPr fontAlgn="auto">
              <a:spcAft>
                <a:spcPts val="0"/>
              </a:spcAft>
              <a:defRPr/>
            </a:pPr>
            <a:endParaRPr lang="ru-RU" b="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2519915080"/>
              </p:ext>
            </p:extLst>
          </p:nvPr>
        </p:nvGraphicFramePr>
        <p:xfrm>
          <a:off x="285720" y="2285992"/>
          <a:ext cx="4176464" cy="4317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843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29013899"/>
              </p:ext>
            </p:extLst>
          </p:nvPr>
        </p:nvGraphicFramePr>
        <p:xfrm>
          <a:off x="4572000" y="2357438"/>
          <a:ext cx="4413250" cy="3459162"/>
        </p:xfrm>
        <a:graphic>
          <a:graphicData uri="http://schemas.openxmlformats.org/presentationml/2006/ole">
            <p:oleObj spid="_x0000_s18510" name="Лист" r:id="rId7" imgW="4488321" imgH="2727933" progId="Excel.Sheet.8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9552" y="5229200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8153400" cy="20573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Ко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Дню 70-ти лет Победы в Великой Отечественной Войне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1941-1945гг., ветеранам ВОВ находящимся на надомном обслуживании  было вручено 308 юбилейных медали.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714488"/>
          <a:ext cx="81534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14282" y="714356"/>
            <a:ext cx="85689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2015 году за счет средств Департамента труда и социальной защиты населения г. Москвы проведена работа по  обеспечению нуждаемости</a:t>
            </a:r>
            <a:r>
              <a:rPr kumimoji="0" lang="ru-RU" sz="2000" b="1" i="0" u="none" strike="noStrike" normalizeH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142 инвалидов </a:t>
            </a:r>
            <a:endParaRPr kumimoji="0" lang="ru-RU" sz="20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3262502684"/>
              </p:ext>
            </p:extLst>
          </p:nvPr>
        </p:nvGraphicFramePr>
        <p:xfrm>
          <a:off x="500034" y="1643050"/>
          <a:ext cx="8352928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04664"/>
            <a:ext cx="8153400" cy="1152128"/>
          </a:xfrm>
        </p:spPr>
        <p:txBody>
          <a:bodyPr/>
          <a:lstStyle/>
          <a:p>
            <a:pPr algn="ctr"/>
            <a:r>
              <a:rPr lang="ru-RU" sz="2200" dirty="0" smtClean="0"/>
              <a:t> </a:t>
            </a:r>
            <a:br>
              <a:rPr lang="ru-RU" sz="22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1515733442"/>
              </p:ext>
            </p:extLst>
          </p:nvPr>
        </p:nvGraphicFramePr>
        <p:xfrm>
          <a:off x="0" y="1714488"/>
          <a:ext cx="878497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71472" y="642918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2015 году за счет средств Департамента труда и социальной защиты населения г. Москвы проведена работа по  обеспечению нуждаемости отдельных категорий - 85 человек</a:t>
            </a:r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0"/>
            <a:ext cx="8064896" cy="6237312"/>
          </a:xfrm>
        </p:spPr>
        <p:txBody>
          <a:bodyPr>
            <a:noAutofit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400" b="1" dirty="0" smtClean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200" b="1" dirty="0" smtClean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основании Приказа ДСЗН г. Москвы от  19 апреля 2012 года №194  и в целях расширения спектра предоставляемых социальных  услуг </a:t>
            </a: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Центр оказывает дополнительные социальные услуги на </a:t>
            </a: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платной основе.</a:t>
            </a: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    </a:t>
            </a:r>
          </a:p>
          <a:p>
            <a:pPr algn="ctr">
              <a:buNone/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Всего  в 2015 году  ГБУ  ТЦСО «Бутово» </a:t>
            </a:r>
          </a:p>
          <a:p>
            <a:pPr algn="ctr">
              <a:buNone/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обратились 1989 человек, было оказано 3666 платных услуг</a:t>
            </a:r>
          </a:p>
          <a:p>
            <a:pPr algn="ctr">
              <a:buNone/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на общую сумму   1178,817 рублей.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2000" dirty="0" smtClean="0">
              <a:ln w="1905"/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endParaRPr lang="ru-RU" sz="2400" dirty="0" smtClean="0"/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/>
              <a:buNone/>
              <a:defRPr/>
            </a:pPr>
            <a:endParaRPr lang="ru-RU" sz="2800" dirty="0" smtClean="0"/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800" b="1" dirty="0" smtClean="0"/>
              <a:t> </a:t>
            </a:r>
            <a:endParaRPr lang="ru-RU" sz="28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800" dirty="0"/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2786058"/>
            <a:ext cx="2000264" cy="2641840"/>
          </a:xfrm>
          <a:prstGeom prst="rect">
            <a:avLst/>
          </a:prstGeom>
        </p:spPr>
      </p:pic>
      <p:pic>
        <p:nvPicPr>
          <p:cNvPr id="5" name="Рисунок 4" descr="Рисунок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786058"/>
            <a:ext cx="2143140" cy="2678214"/>
          </a:xfrm>
          <a:prstGeom prst="rect">
            <a:avLst/>
          </a:prstGeom>
        </p:spPr>
      </p:pic>
      <p:pic>
        <p:nvPicPr>
          <p:cNvPr id="6" name="Рисунок 5" descr="Рисунок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3438" y="2786058"/>
            <a:ext cx="2143140" cy="2664296"/>
          </a:xfrm>
          <a:prstGeom prst="rect">
            <a:avLst/>
          </a:prstGeom>
        </p:spPr>
      </p:pic>
      <p:pic>
        <p:nvPicPr>
          <p:cNvPr id="7" name="Рисунок 6" descr="Рисунок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86578" y="2786058"/>
            <a:ext cx="2100396" cy="2643206"/>
          </a:xfrm>
          <a:prstGeom prst="rect">
            <a:avLst/>
          </a:prstGeom>
        </p:spPr>
      </p:pic>
    </p:spTree>
  </p:cSld>
  <p:clrMapOvr>
    <a:masterClrMapping/>
  </p:clrMapOvr>
  <p:transition spd="slow" advTm="5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Отделение срочного социального обслуживания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14414" y="2857497"/>
            <a:ext cx="6572296" cy="36625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sz="4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2015 году на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картотечном учете в отделении срочного социального обслуживания состояло </a:t>
            </a:r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14958  человек.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1412775"/>
            <a:ext cx="8429684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Создано для оказания социальной помощи разового характера гражданам,  попавшим в трудную жизненную ситуацию.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Отделение срочного социального обслуживания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683568" y="1412776"/>
          <a:ext cx="777686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5013176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Ко Дню Победы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102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Ветеранам ВОВ, находящимся на надомном обслуживании,  были вручены праздничные продуктовые наборы стоимостью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1540,00руб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., на общую сумму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157080,00 руб.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19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участникам обороны Москвы, находящимся на социальном  обслуживании  на дому, были вручены  праздничные продуктовые наборы стоимостью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1540,00руб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., на общую сумму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29260,00 руб.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Отделение социальной реабилитации инвалидов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556792"/>
            <a:ext cx="8153400" cy="5040560"/>
          </a:xfrm>
        </p:spPr>
        <p:txBody>
          <a:bodyPr/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Направлено  на оказание социально- реабилитационных мероприятий на основании индивидуальных программ реабилитации (ИПР) инвалидов. А именно на обеспечение инвалидов техническими средствами реабилитации (ТСР), содействие в получении протезно-ортопедической помощи, обучение здоровому образу жизни средствами физкультуры, привлечение  инвалидов к участию в </a:t>
            </a:r>
            <a:r>
              <a:rPr lang="ru-RU" sz="2400" dirty="0" err="1" smtClean="0">
                <a:solidFill>
                  <a:schemeClr val="accent1"/>
                </a:solidFill>
              </a:rPr>
              <a:t>досуговых</a:t>
            </a:r>
            <a:r>
              <a:rPr lang="ru-RU" sz="2400" dirty="0" smtClean="0">
                <a:solidFill>
                  <a:schemeClr val="accent1"/>
                </a:solidFill>
              </a:rPr>
              <a:t> мероприятиях, оказание консультативно-правовой помощи по вопросам социальной защиты инвалидов, проведение санитарно-просветительской работы среди инвалидов.</a:t>
            </a:r>
          </a:p>
          <a:p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71612"/>
            <a:ext cx="9144000" cy="158417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отделение социальной реабилитации инвалидов в 2015 году обратилось</a:t>
            </a:r>
            <a:b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17148 человек, что  </a:t>
            </a:r>
            <a:r>
              <a:rPr lang="ru-RU" sz="2000" b="1" dirty="0" smtClean="0"/>
              <a:t>на 633 </a:t>
            </a:r>
            <a:r>
              <a:rPr lang="ru-RU" sz="2000" dirty="0" smtClean="0"/>
              <a:t>человека больше, чем  в 2014году.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 них с  индивидуальными программами реабилитации 16805 человек.</a:t>
            </a:r>
            <a:r>
              <a:rPr lang="ru-RU" sz="20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259632" y="1484784"/>
          <a:ext cx="7056784" cy="3730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0" y="4941168"/>
            <a:ext cx="9144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403648" y="4941169"/>
            <a:ext cx="74168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Полный курс социальной реабилитации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инвалидов, согласно государственного задания, прошли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288 человек.</a:t>
            </a:r>
          </a:p>
          <a:p>
            <a:pPr algn="ctr"/>
            <a:r>
              <a:rPr lang="ru-RU" sz="1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Из них:</a:t>
            </a:r>
          </a:p>
          <a:p>
            <a:pPr algn="ctr"/>
            <a:r>
              <a:rPr lang="ru-RU" sz="1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инвалидов по зрению –3,</a:t>
            </a:r>
          </a:p>
          <a:p>
            <a:pPr algn="ctr"/>
            <a:r>
              <a:rPr lang="ru-RU" sz="1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инвалидов с нарушением опорно –двигательного аппарата –16</a:t>
            </a:r>
          </a:p>
          <a:p>
            <a:pPr algn="ctr">
              <a:defRPr/>
            </a:pP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defRPr/>
            </a:pP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6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отделении проводится реализация программы «Школа здоровья». 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285860"/>
            <a:ext cx="8153400" cy="54555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ru-RU" sz="200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just"/>
            <a:r>
              <a:rPr lang="ru-RU" sz="20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  <a:t>Обучение по программе  «Школа здоровья» прошли 288 человек и проведено 399 мероприятий по комплексной реабилитации инвалидов, оказано 45575 услуг. Дополнительно посетили «Школу здоровья» 241  человека и для них проведено 403 мероприятия по комплексной реабилитации инвалидов</a:t>
            </a:r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F0"/>
                </a:solidFill>
              </a:rPr>
              <a:t>. </a:t>
            </a:r>
          </a:p>
          <a:p>
            <a:pPr marL="0" indent="0" algn="just">
              <a:buNone/>
            </a:pPr>
            <a:endParaRPr lang="ru-RU" sz="20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Получатели социальных услуг приняли  участие в работе:  кружков: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2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555776" y="4077072"/>
          <a:ext cx="460851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57232"/>
            <a:ext cx="8964488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b="1" dirty="0" smtClean="0"/>
              <a:t>С 1 января 2015 года вступил в силу Федеральный закон от 28 декабря 2013 года №442 «Об основах социального обслуживания граждан в Российской Федерации».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853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С введением 442- ФЗ </a:t>
            </a:r>
          </a:p>
          <a:p>
            <a:pPr lvl="0">
              <a:buNone/>
            </a:pPr>
            <a:r>
              <a:rPr lang="ru-RU" sz="2400" dirty="0" smtClean="0"/>
              <a:t>       1. услуги оказываются по основному перечню бесплатно или за плату в зависимости от доходов или принадлежности к категориям (за исключением отделения срочного социального обслуживания</a:t>
            </a:r>
          </a:p>
          <a:p>
            <a:pPr>
              <a:buNone/>
            </a:pPr>
            <a:r>
              <a:rPr lang="ru-RU" sz="2400" dirty="0" smtClean="0"/>
              <a:t>       2. только платно оказываются дополнительные социальные услуги</a:t>
            </a:r>
          </a:p>
          <a:p>
            <a:pPr>
              <a:buNone/>
            </a:pPr>
            <a:r>
              <a:rPr lang="ru-RU" sz="2400" dirty="0" smtClean="0"/>
              <a:t>         Размер предельной величины среднедушевого дохода для предоставления социальных услуг бесплатно – </a:t>
            </a:r>
            <a:r>
              <a:rPr lang="ru-RU" sz="2400" b="1" dirty="0" smtClean="0"/>
              <a:t>не менее 1,5 ПМ в размере на душу населения.</a:t>
            </a:r>
            <a:endParaRPr lang="ru-RU" sz="2400" dirty="0" smtClean="0"/>
          </a:p>
          <a:p>
            <a:pPr algn="ctr">
              <a:buNone/>
            </a:pPr>
            <a:r>
              <a:rPr lang="ru-RU" sz="2400" b="1" dirty="0" smtClean="0"/>
              <a:t>        По состоянию на 28 января 2015 года размер ПМ составляет  </a:t>
            </a:r>
            <a:r>
              <a:rPr lang="ru-RU" sz="2800" b="1" u="sng" dirty="0" smtClean="0"/>
              <a:t>22 711,50 рублей.</a:t>
            </a:r>
            <a:endParaRPr lang="ru-RU" sz="2800" u="sng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404664"/>
            <a:ext cx="8153400" cy="57606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Большой популярностью в отделении пользуются следующие услуги: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000108"/>
          <a:ext cx="8501122" cy="5669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71744"/>
            <a:ext cx="8784976" cy="57150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6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6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6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6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Отделение дневного пребывания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dirty="0" smtClean="0">
                <a:solidFill>
                  <a:srgbClr val="00B0F0"/>
                </a:solidFill>
                <a:latin typeface="+mn-lt"/>
              </a:rPr>
              <a:t>Предназначено для граждан  пожилого возраста, ведущих активный образ жизни, с целью борьбы с одиночеством и появлением чувства </a:t>
            </a:r>
            <a:r>
              <a:rPr lang="ru-RU" sz="2400" dirty="0" err="1" smtClean="0">
                <a:solidFill>
                  <a:srgbClr val="00B0F0"/>
                </a:solidFill>
                <a:latin typeface="+mn-lt"/>
              </a:rPr>
              <a:t>востребованности</a:t>
            </a:r>
            <a:r>
              <a:rPr lang="ru-RU" sz="2400" dirty="0" smtClean="0">
                <a:solidFill>
                  <a:srgbClr val="00B0F0"/>
                </a:solidFill>
                <a:latin typeface="+mn-lt"/>
              </a:rPr>
              <a:t>.</a:t>
            </a:r>
            <a:r>
              <a:rPr lang="ru-RU" sz="3600" dirty="0" smtClean="0">
                <a:solidFill>
                  <a:srgbClr val="00B0F0"/>
                </a:solidFill>
                <a:latin typeface="+mn-lt"/>
              </a:rPr>
              <a:t/>
            </a:r>
            <a:br>
              <a:rPr lang="ru-RU" sz="3600" dirty="0" smtClean="0">
                <a:solidFill>
                  <a:srgbClr val="00B0F0"/>
                </a:solidFill>
                <a:latin typeface="+mn-lt"/>
              </a:rPr>
            </a:br>
            <a:r>
              <a:rPr lang="ru-RU" sz="36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2714620"/>
            <a:ext cx="8229600" cy="3738568"/>
          </a:xfrm>
        </p:spPr>
        <p:txBody>
          <a:bodyPr>
            <a:noAutofit/>
          </a:bodyPr>
          <a:lstStyle/>
          <a:p>
            <a:pPr marL="0" indent="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В Отделении дневного пребывания ежемесячно организуется набор в группы (30 человек, 11 смен) с целью обеспечения горячим питанием (обед), создания групп по интересам и  организации досуга для пенсионеров.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 В 2015 году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в отделении дневного пребывания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получили  горячее питание  - 330 чел</a:t>
            </a:r>
            <a:r>
              <a:rPr lang="ru-RU" sz="2400" dirty="0" smtClean="0"/>
              <a:t>, из них </a:t>
            </a:r>
            <a:r>
              <a:rPr lang="ru-RU" sz="2400" b="1" dirty="0" smtClean="0"/>
              <a:t>198 </a:t>
            </a:r>
            <a:r>
              <a:rPr lang="ru-RU" sz="2400" dirty="0" smtClean="0"/>
              <a:t>человек - инвалиды,  </a:t>
            </a:r>
            <a:r>
              <a:rPr lang="ru-RU" sz="2400" b="1" dirty="0" smtClean="0"/>
              <a:t>132 </a:t>
            </a:r>
            <a:r>
              <a:rPr lang="ru-RU" sz="2400" dirty="0" smtClean="0"/>
              <a:t>человек - пенсионеры.</a:t>
            </a:r>
          </a:p>
          <a:p>
            <a:pPr marL="0" indent="0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ru-RU" sz="2000" dirty="0" smtClean="0">
              <a:solidFill>
                <a:srgbClr val="E2D5A3"/>
              </a:solidFill>
            </a:endParaRPr>
          </a:p>
        </p:txBody>
      </p:sp>
    </p:spTree>
  </p:cSld>
  <p:clrMapOvr>
    <a:masterClrMapping/>
  </p:clrMapOvr>
  <p:transition spd="slow" advTm="3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736"/>
            <a:ext cx="8153400" cy="9906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2015 году в отделении дневного пребывания  функционировало 13 клубов  и студий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71480"/>
          <a:ext cx="8715436" cy="7304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396552" y="1357298"/>
            <a:ext cx="9540552" cy="43088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2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8153400" cy="990601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отчетный период клубы и студии </a:t>
            </a:r>
            <a:br>
              <a:rPr lang="ru-RU" sz="2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посетили - 7717 человека/4788 услуг.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52736"/>
          <a:ext cx="8501122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53400" cy="115212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Культурно-массовые мероприятия в 2015 году посетили 14162 человек</a:t>
            </a:r>
            <a:r>
              <a:rPr lang="ru-RU" sz="24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4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2400" b="1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8" y="1196752"/>
          <a:ext cx="748883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9512" y="1700808"/>
            <a:ext cx="878497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 smtClean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40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Ежеквартально  получатели социальных услуг посещали цирк </a:t>
            </a:r>
            <a:r>
              <a:rPr lang="ru-RU" sz="2400" b="1" i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«Аквамарин» </a:t>
            </a:r>
            <a:r>
              <a:rPr lang="ru-RU" sz="240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и цирк</a:t>
            </a:r>
            <a:r>
              <a:rPr lang="ru-RU" sz="2400" b="1" i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«На проспекте Вернадского»</a:t>
            </a:r>
          </a:p>
          <a:p>
            <a:pPr algn="ctr"/>
            <a:r>
              <a:rPr lang="ru-RU" sz="240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ru-RU" sz="24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425</a:t>
            </a:r>
            <a:r>
              <a:rPr lang="ru-RU" sz="240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человек. </a:t>
            </a:r>
          </a:p>
          <a:p>
            <a:pPr algn="ctr"/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/>
            <a:r>
              <a:rPr lang="ru-RU" sz="24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 Было организовано и проведено:</a:t>
            </a:r>
          </a:p>
          <a:p>
            <a:pPr algn="ctr"/>
            <a:endParaRPr lang="ru-RU" sz="2400" b="1" dirty="0" smtClean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148</a:t>
            </a:r>
            <a:r>
              <a:rPr lang="ru-RU" sz="240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концертов, которые  посетило – </a:t>
            </a:r>
            <a:r>
              <a:rPr lang="ru-RU" sz="24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3786</a:t>
            </a:r>
            <a:r>
              <a:rPr lang="ru-RU" sz="240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человека.</a:t>
            </a:r>
          </a:p>
          <a:p>
            <a:endParaRPr lang="ru-RU" sz="2400" dirty="0" smtClean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В отчетном периоде  было организовано </a:t>
            </a:r>
            <a:r>
              <a:rPr lang="ru-RU" sz="24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22</a:t>
            </a:r>
            <a:r>
              <a:rPr lang="ru-RU" sz="240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экскурсии, в которых приняли участие </a:t>
            </a:r>
            <a:r>
              <a:rPr lang="ru-RU" sz="24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372 </a:t>
            </a:r>
            <a:r>
              <a:rPr lang="ru-RU" sz="240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человека.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642918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В 2015 году в выставках участвовало 684 человек – проведено 23 выставки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153400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n w="1905"/>
                <a:solidFill>
                  <a:srgbClr val="2714D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получателей социальных услуг и жителей района были проведены следующие мероприятия:</a:t>
            </a:r>
            <a:endParaRPr lang="ru-RU" sz="2000" b="1" dirty="0">
              <a:ln w="1905"/>
              <a:solidFill>
                <a:srgbClr val="2714DE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340768"/>
          <a:ext cx="821537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14356"/>
          <a:ext cx="871543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6496" cy="103056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solidFill>
                  <a:srgbClr val="1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рамках взаимодействия с организациями района осуществляется следующая работа</a:t>
            </a:r>
            <a:r>
              <a:rPr lang="ru-RU" sz="3200" dirty="0" smtClean="0">
                <a:solidFill>
                  <a:srgbClr val="1070C0"/>
                </a:solidFill>
              </a:rPr>
              <a:t/>
            </a:r>
            <a:br>
              <a:rPr lang="ru-RU" sz="3200" dirty="0" smtClean="0">
                <a:solidFill>
                  <a:srgbClr val="1070C0"/>
                </a:solidFill>
              </a:rPr>
            </a:br>
            <a:endParaRPr lang="ru-RU" sz="3200" dirty="0">
              <a:solidFill>
                <a:srgbClr val="1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692696"/>
          <a:ext cx="7703641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84698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С 1 января 2015 года от оплаты социальных услуг освобождены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1600" u="sng" dirty="0" smtClean="0"/>
              <a:t>По 442-ФЗ:</a:t>
            </a:r>
          </a:p>
          <a:p>
            <a:r>
              <a:rPr lang="ru-RU" sz="1600" dirty="0" smtClean="0"/>
              <a:t>1) несовершеннолетние дети;</a:t>
            </a:r>
          </a:p>
          <a:p>
            <a:r>
              <a:rPr lang="ru-RU" sz="1600" dirty="0" smtClean="0"/>
              <a:t>2) лицам, пострадавшим в результате ЧС и межнациональных конфликтов</a:t>
            </a:r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1800" u="sng" dirty="0" smtClean="0"/>
              <a:t>Дополнительно к 442-ФЗ по ППМ</a:t>
            </a:r>
            <a:r>
              <a:rPr lang="ru-RU" sz="1800" dirty="0" smtClean="0"/>
              <a:t>:</a:t>
            </a:r>
          </a:p>
          <a:p>
            <a:r>
              <a:rPr lang="ru-RU" sz="1700" dirty="0" smtClean="0"/>
              <a:t>инвалиды и участники ВОВ;</a:t>
            </a:r>
          </a:p>
          <a:p>
            <a:r>
              <a:rPr lang="ru-RU" sz="1700" dirty="0" smtClean="0"/>
              <a:t>Супруг (супруга) погибшего (умершего) инвалида или участника ВОВ, не вступившие в повторный брак</a:t>
            </a:r>
          </a:p>
          <a:p>
            <a:r>
              <a:rPr lang="ru-RU" sz="1700" dirty="0" smtClean="0"/>
              <a:t>Супруг (супруга) военнослужащего, погибшего в войну С Финляндией, ВОВ, войну с Японией, не вступившие в повторный брак</a:t>
            </a:r>
          </a:p>
          <a:p>
            <a:r>
              <a:rPr lang="ru-RU" sz="1700" dirty="0" smtClean="0"/>
              <a:t>Труженики тыла</a:t>
            </a:r>
          </a:p>
          <a:p>
            <a:r>
              <a:rPr lang="ru-RU" sz="1700" dirty="0" smtClean="0"/>
              <a:t>Бывшие несовершеннолетние узники концлагерей</a:t>
            </a:r>
          </a:p>
          <a:p>
            <a:r>
              <a:rPr lang="ru-RU" sz="1700" dirty="0" smtClean="0"/>
              <a:t>Участники обороны Москвы в период ВОВ</a:t>
            </a:r>
          </a:p>
          <a:p>
            <a:r>
              <a:rPr lang="ru-RU" sz="1700" dirty="0" smtClean="0"/>
              <a:t>Лица, награжденные знаком «Жителю блокадного Ленинграда»</a:t>
            </a:r>
          </a:p>
          <a:p>
            <a:r>
              <a:rPr lang="ru-RU" sz="1700" dirty="0" smtClean="0"/>
              <a:t>Инвалиды с детства - «</a:t>
            </a:r>
            <a:r>
              <a:rPr lang="ru-RU" sz="1700" dirty="0" err="1" smtClean="0"/>
              <a:t>пятидневнщики</a:t>
            </a:r>
            <a:r>
              <a:rPr lang="ru-RU" sz="1700" dirty="0" smtClean="0"/>
              <a:t>» в ПНИ</a:t>
            </a:r>
          </a:p>
          <a:p>
            <a:r>
              <a:rPr lang="ru-RU" sz="1700" dirty="0" smtClean="0"/>
              <a:t>Лица, подвергшиеся насилию</a:t>
            </a:r>
            <a:endParaRPr lang="ru-RU" sz="17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4725144"/>
            <a:ext cx="2433389" cy="16927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2780928"/>
            <a:ext cx="172819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33315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980728"/>
          <a:ext cx="81534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+mn-lt"/>
              </a:rPr>
              <a:t>Сектор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 «Мобильная социальная служба»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rgbClr val="1070C0"/>
                </a:solidFill>
              </a:rPr>
              <a:t>Основной задачей является оказание срочных (разовых) социальных услуг в форме социального обслуживания на дому, ориентированных на индивидуальные потребности получателей социальных</a:t>
            </a:r>
            <a:br>
              <a:rPr lang="ru-RU" dirty="0">
                <a:solidFill>
                  <a:srgbClr val="1070C0"/>
                </a:solidFill>
              </a:rPr>
            </a:br>
            <a:r>
              <a:rPr lang="ru-RU" dirty="0">
                <a:solidFill>
                  <a:srgbClr val="1070C0"/>
                </a:solidFill>
              </a:rPr>
              <a:t>услуг следующих категорий: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rgbClr val="1070C0"/>
                </a:solidFill>
              </a:rPr>
              <a:t>инвалиды и лица с ограничениями жизнедеятельности;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rgbClr val="1070C0"/>
                </a:solidFill>
              </a:rPr>
              <a:t>лица, достигшие пенсионного возраста, но не нуждающиеся в надомном социальном обслуживании на постоянной основе;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rgbClr val="1070C0"/>
                </a:solidFill>
              </a:rPr>
              <a:t>лица, не достигшие пенсионного возраста, нуждающиеся в социальной помощи, но не имеющие права на надомное социальное обслуживание (или не нуждающихся в надомном социальном обслуживании на постоянной основе);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rgbClr val="1070C0"/>
                </a:solidFill>
              </a:rPr>
              <a:t>другие граждане, находящиеся в трудной жизненной ситуации.</a:t>
            </a:r>
          </a:p>
          <a:p>
            <a:pPr>
              <a:spcBef>
                <a:spcPts val="0"/>
              </a:spcBef>
            </a:pPr>
            <a:endParaRPr lang="ru-RU" dirty="0">
              <a:solidFill>
                <a:srgbClr val="1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59329491"/>
              </p:ext>
            </p:extLst>
          </p:nvPr>
        </p:nvGraphicFramePr>
        <p:xfrm>
          <a:off x="457200" y="908050"/>
          <a:ext cx="8229600" cy="541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75332114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45920593"/>
              </p:ext>
            </p:extLst>
          </p:nvPr>
        </p:nvGraphicFramePr>
        <p:xfrm>
          <a:off x="251520" y="1556797"/>
          <a:ext cx="8712968" cy="513615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7900742"/>
                <a:gridCol w="812226"/>
              </a:tblGrid>
              <a:tr h="28145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Содействие в оформлении индивидуальной программы реабилитации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  <a:tr h="28145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Сопровождение клиента для прохождения диспансеризации в лечебно-профилактических учреждениях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432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  <a:tr h="28145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Доставка абсорбирующего белья и технических средств реабилитации на дом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498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  <a:tr h="1415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Оказание на дому разовых услуг по уходу за детьми-инвалидами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  <a:tr h="28145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Разовое сопровождение инвалидов и детей-инвалидов в учреждения дополнительного образования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  <a:tr h="28145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Оказание помощи и обучение родственников по уходу за гражданами с ограничениями жизнедеятельности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311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  <a:tr h="422182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Сопровождение клиента в досуговые учреждения на культурно-массовые и праздничные мероприятия и в различные учреждения социальной инфраструктуры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  <a:tr h="28145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Сопровождение на вокзалы и аэропорты при наличии билета, оформленного на имя клиента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  <a:tr h="28309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Сопровождение клиента к местам захоронения родственников (не более 2 раз в год) в пределах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г.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Москвы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  <a:tr h="1415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Другие 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9426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  <a:tr h="1415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Получение и доставка продуктовых наборов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  <a:tr h="1415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Получение и доставка  лекарственных средств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1458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  <a:tr h="1415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Помощь на дому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1341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  <a:tr h="170674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Покупка и доставка продуктов на дом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2684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  <a:tr h="1415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Получение и доставка вещевой помощи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  <a:tr h="1415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Получение и доставка талонов  на «социальное такси»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79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  <a:tr h="1415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Помощь в оформлении документов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1087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  <a:tr h="1415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Посещение организаций по нуждам клиентов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1653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  <a:tr h="1415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Запись к врачу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816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  <a:tr h="1415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Прогулка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258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  <a:tr h="1415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Посещение в больнице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  <a:tr h="1415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Прогулка с детьми-инвалидами и детьми из многодетных семей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  <a:tr h="1415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Досуг с детьми-инвалидами и детьми из многодетных семей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  <a:tr h="1415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Выгул собак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  <a:tr h="1415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Доставка телефонов « Тревожная кнопка»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701" marR="48701" marT="0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7183549"/>
              </p:ext>
            </p:extLst>
          </p:nvPr>
        </p:nvGraphicFramePr>
        <p:xfrm>
          <a:off x="323528" y="908720"/>
          <a:ext cx="8640960" cy="5040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8640960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Количество оказанных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услуг Сектором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«Мобильная социальная служба»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 за 2015 год, всего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10868, из них услуг: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74229346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42852"/>
            <a:ext cx="8153400" cy="550072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>
                <a:solidFill>
                  <a:srgbClr val="1070C0"/>
                </a:solidFill>
              </a:rPr>
              <a:t>     В августе  2015 года Постановлением Правительства Москвы от 26</a:t>
            </a:r>
            <a:r>
              <a:rPr lang="en-US" dirty="0" smtClean="0">
                <a:solidFill>
                  <a:srgbClr val="1070C0"/>
                </a:solidFill>
              </a:rPr>
              <a:t> </a:t>
            </a:r>
            <a:r>
              <a:rPr lang="ru-RU" dirty="0" smtClean="0">
                <a:solidFill>
                  <a:srgbClr val="1070C0"/>
                </a:solidFill>
              </a:rPr>
              <a:t>августа 2015</a:t>
            </a:r>
            <a:r>
              <a:rPr lang="en-US" dirty="0" smtClean="0">
                <a:solidFill>
                  <a:srgbClr val="1070C0"/>
                </a:solidFill>
              </a:rPr>
              <a:t> </a:t>
            </a:r>
            <a:r>
              <a:rPr lang="ru-RU" dirty="0" smtClean="0">
                <a:solidFill>
                  <a:srgbClr val="1070C0"/>
                </a:solidFill>
              </a:rPr>
              <a:t>г. </a:t>
            </a:r>
            <a:r>
              <a:rPr lang="en-US" dirty="0" smtClean="0">
                <a:solidFill>
                  <a:srgbClr val="1070C0"/>
                </a:solidFill>
              </a:rPr>
              <a:t>N </a:t>
            </a:r>
            <a:r>
              <a:rPr lang="ru-RU" dirty="0" smtClean="0">
                <a:solidFill>
                  <a:srgbClr val="1070C0"/>
                </a:solidFill>
              </a:rPr>
              <a:t>526-ПП “О реорганизации Департамента социальной защиты населения города Москвы и изменении ведомственного подчинения отдельных государственных учреждений города Москвы”   Департамент социальной защиты населения города Москвы переименован в Департамент труда и социальной защиты населения города Москвы</a:t>
            </a:r>
            <a:endParaRPr lang="ru-RU" dirty="0">
              <a:solidFill>
                <a:srgbClr val="1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332656"/>
            <a:ext cx="9252520" cy="603468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Благодарим</a:t>
            </a:r>
            <a:br>
              <a:rPr lang="ru-RU" sz="6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</a:t>
            </a:r>
            <a:r>
              <a:rPr lang="ru-RU" sz="6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внимание!</a:t>
            </a:r>
            <a:br>
              <a:rPr lang="ru-RU" sz="6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605464" cy="90872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400" b="1" dirty="0" smtClean="0">
                <a:ln w="11430"/>
                <a:solidFill>
                  <a:srgbClr val="2211BF"/>
                </a:solidFill>
                <a:latin typeface="+mn-lt"/>
              </a:rPr>
              <a:t> </a:t>
            </a:r>
            <a:br>
              <a:rPr lang="ru-RU" sz="2400" b="1" dirty="0" smtClean="0">
                <a:ln w="11430"/>
                <a:solidFill>
                  <a:srgbClr val="2211BF"/>
                </a:solidFill>
                <a:latin typeface="+mn-lt"/>
              </a:rPr>
            </a:br>
            <a:r>
              <a:rPr lang="ru-RU" sz="2400" b="1" dirty="0">
                <a:ln w="11430"/>
                <a:solidFill>
                  <a:srgbClr val="2211BF"/>
                </a:solidFill>
                <a:latin typeface="+mn-lt"/>
              </a:rPr>
              <a:t/>
            </a:r>
            <a:br>
              <a:rPr lang="ru-RU" sz="2400" b="1" dirty="0">
                <a:ln w="11430"/>
                <a:solidFill>
                  <a:srgbClr val="2211BF"/>
                </a:solidFill>
                <a:latin typeface="+mn-lt"/>
              </a:rPr>
            </a:br>
            <a:r>
              <a:rPr lang="ru-RU" sz="2400" b="1" dirty="0">
                <a:ln w="11430"/>
                <a:solidFill>
                  <a:srgbClr val="2211BF"/>
                </a:solidFill>
                <a:latin typeface="+mn-lt"/>
              </a:rPr>
              <a:t/>
            </a:r>
            <a:br>
              <a:rPr lang="ru-RU" sz="2400" b="1" dirty="0">
                <a:ln w="11430"/>
                <a:solidFill>
                  <a:srgbClr val="2211BF"/>
                </a:solidFill>
                <a:latin typeface="+mn-lt"/>
              </a:rPr>
            </a:br>
            <a:r>
              <a:rPr lang="ru-RU" sz="2400" b="1" dirty="0" smtClean="0">
                <a:ln w="11430"/>
                <a:solidFill>
                  <a:srgbClr val="2211BF"/>
                </a:solidFill>
                <a:latin typeface="+mn-lt"/>
              </a:rPr>
              <a:t/>
            </a:r>
            <a:br>
              <a:rPr lang="ru-RU" sz="2400" b="1" dirty="0" smtClean="0">
                <a:ln w="11430"/>
                <a:solidFill>
                  <a:srgbClr val="2211BF"/>
                </a:solidFill>
                <a:latin typeface="+mn-lt"/>
              </a:rPr>
            </a:br>
            <a:r>
              <a:rPr lang="ru-RU" sz="2400" b="1" dirty="0" smtClean="0">
                <a:ln w="11430"/>
                <a:solidFill>
                  <a:srgbClr val="2211BF"/>
                </a:solidFill>
                <a:latin typeface="+mn-lt"/>
              </a:rPr>
              <a:t/>
            </a:r>
            <a:br>
              <a:rPr lang="ru-RU" sz="2400" b="1" dirty="0" smtClean="0">
                <a:ln w="11430"/>
                <a:solidFill>
                  <a:srgbClr val="2211BF"/>
                </a:solidFill>
                <a:latin typeface="+mn-lt"/>
              </a:rPr>
            </a:br>
            <a:r>
              <a:rPr lang="ru-RU" sz="2400" b="1" dirty="0" smtClean="0">
                <a:ln w="11430"/>
                <a:solidFill>
                  <a:srgbClr val="2211BF"/>
                </a:solidFill>
                <a:latin typeface="+mn-lt"/>
              </a:rPr>
              <a:t>Информация о деятельности ГБУ  </a:t>
            </a:r>
            <a:r>
              <a:rPr lang="ru-RU" sz="2400" b="1" dirty="0">
                <a:ln w="11430"/>
                <a:solidFill>
                  <a:srgbClr val="2211BF"/>
                </a:solidFill>
                <a:latin typeface="+mn-lt"/>
              </a:rPr>
              <a:t>ТЦСО «Бутово» </a:t>
            </a:r>
            <a:r>
              <a:rPr lang="ru-RU" sz="2400" b="1" dirty="0" smtClean="0">
                <a:ln w="11430"/>
                <a:solidFill>
                  <a:srgbClr val="2211BF"/>
                </a:solidFill>
                <a:latin typeface="+mn-lt"/>
              </a:rPr>
              <a:t/>
            </a:r>
            <a:br>
              <a:rPr lang="ru-RU" sz="2400" b="1" dirty="0" smtClean="0">
                <a:ln w="11430"/>
                <a:solidFill>
                  <a:srgbClr val="2211BF"/>
                </a:solidFill>
                <a:latin typeface="+mn-lt"/>
              </a:rPr>
            </a:br>
            <a:r>
              <a:rPr lang="ru-RU" sz="800" b="1" dirty="0" smtClean="0">
                <a:ln w="11430"/>
                <a:solidFill>
                  <a:srgbClr val="2211BF"/>
                </a:solidFill>
                <a:latin typeface="+mn-lt"/>
              </a:rPr>
              <a:t> </a:t>
            </a:r>
            <a:r>
              <a:rPr lang="ru-RU" sz="2400" b="1" dirty="0" smtClean="0">
                <a:ln w="11430"/>
                <a:solidFill>
                  <a:srgbClr val="2211BF"/>
                </a:solidFill>
                <a:latin typeface="+mn-lt"/>
              </a:rPr>
              <a:t/>
            </a:r>
            <a:br>
              <a:rPr lang="ru-RU" sz="2400" b="1" dirty="0" smtClean="0">
                <a:ln w="11430"/>
                <a:solidFill>
                  <a:srgbClr val="2211BF"/>
                </a:solidFill>
                <a:latin typeface="+mn-lt"/>
              </a:rPr>
            </a:br>
            <a:r>
              <a:rPr lang="ru-RU" sz="1600" dirty="0" smtClean="0">
                <a:latin typeface="+mn-lt"/>
              </a:rPr>
              <a:t>Государственное бюджетное учреждение  </a:t>
            </a:r>
            <a:r>
              <a:rPr lang="ru-RU" sz="1600" dirty="0">
                <a:latin typeface="+mn-lt"/>
              </a:rPr>
              <a:t>города Москвы </a:t>
            </a:r>
            <a:r>
              <a:rPr lang="ru-RU" sz="1600" dirty="0" smtClean="0">
                <a:latin typeface="+mn-lt"/>
              </a:rPr>
              <a:t>Территориальный Центр </a:t>
            </a:r>
            <a:r>
              <a:rPr lang="ru-RU" sz="1600" dirty="0">
                <a:latin typeface="+mn-lt"/>
              </a:rPr>
              <a:t>социального обслуживания «Бутово» с октября 2012 </a:t>
            </a:r>
            <a:r>
              <a:rPr lang="ru-RU" sz="1600" dirty="0" smtClean="0">
                <a:latin typeface="+mn-lt"/>
              </a:rPr>
              <a:t>года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 возглавляет</a:t>
            </a:r>
            <a:r>
              <a:rPr lang="ru-RU" sz="1600" dirty="0">
                <a:latin typeface="+mn-lt"/>
              </a:rPr>
              <a:t> </a:t>
            </a:r>
            <a:r>
              <a:rPr lang="ru-RU" sz="1600" dirty="0" smtClean="0">
                <a:latin typeface="+mn-lt"/>
              </a:rPr>
              <a:t>директор</a:t>
            </a:r>
            <a:r>
              <a:rPr lang="ru-RU" sz="1600" dirty="0">
                <a:latin typeface="+mn-lt"/>
              </a:rPr>
              <a:t>, </a:t>
            </a:r>
            <a:r>
              <a:rPr lang="ru-RU" sz="1600" dirty="0" smtClean="0">
                <a:latin typeface="+mn-lt"/>
              </a:rPr>
              <a:t>Тимофеева </a:t>
            </a:r>
            <a:r>
              <a:rPr lang="ru-RU" sz="1600" dirty="0">
                <a:latin typeface="+mn-lt"/>
              </a:rPr>
              <a:t>Ольга </a:t>
            </a:r>
            <a:r>
              <a:rPr lang="ru-RU" sz="1600" dirty="0" smtClean="0">
                <a:latin typeface="+mn-lt"/>
              </a:rPr>
              <a:t>Николаевна. 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Перечислим основные функции Центра:</a:t>
            </a:r>
            <a:r>
              <a:rPr lang="ru-RU" sz="1600" dirty="0">
                <a:latin typeface="+mn-lt"/>
              </a:rPr>
              <a:t/>
            </a:r>
            <a:br>
              <a:rPr lang="ru-RU" sz="1600" dirty="0">
                <a:latin typeface="+mn-lt"/>
              </a:rPr>
            </a:br>
            <a:r>
              <a:rPr lang="ru-RU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/>
            </a:r>
            <a:br>
              <a:rPr lang="ru-RU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</a:br>
            <a:endParaRPr lang="ru-RU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8457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base">
              <a:spcBef>
                <a:spcPts val="0"/>
              </a:spcBef>
            </a:pPr>
            <a:r>
              <a:rPr lang="ru-RU" sz="1400" dirty="0" smtClean="0"/>
              <a:t>Обеспечивает </a:t>
            </a:r>
            <a:r>
              <a:rPr lang="ru-RU" sz="1400" dirty="0"/>
              <a:t>предоставление социальной помощи на дому лицам, нуждающимся в этом виде обслуживания,  дневного пребывания граждан пожилого возраста, инвалидов, социально-медицинского обслуживания, срочного социального обслуживания, Сектора «Мобильной социальной службы». </a:t>
            </a:r>
            <a:endParaRPr lang="ru-RU" sz="1400" dirty="0" smtClean="0"/>
          </a:p>
          <a:p>
            <a:pPr fontAlgn="base">
              <a:spcBef>
                <a:spcPts val="0"/>
              </a:spcBef>
            </a:pPr>
            <a:r>
              <a:rPr lang="ru-RU" sz="1400" dirty="0" smtClean="0"/>
              <a:t>Участвует </a:t>
            </a:r>
            <a:r>
              <a:rPr lang="ru-RU" sz="1400" dirty="0"/>
              <a:t>в разработке мероприятий по организации социального обслуживания и социальной защиты граждан пожилого возраста, инвалидов и других категорий граждан.  </a:t>
            </a:r>
            <a:endParaRPr lang="ru-RU" sz="1400" dirty="0" smtClean="0"/>
          </a:p>
          <a:p>
            <a:pPr fontAlgn="base">
              <a:spcBef>
                <a:spcPts val="0"/>
              </a:spcBef>
            </a:pPr>
            <a:r>
              <a:rPr lang="ru-RU" sz="1400" dirty="0" smtClean="0"/>
              <a:t> </a:t>
            </a:r>
            <a:r>
              <a:rPr lang="ru-RU" sz="1400" dirty="0"/>
              <a:t>Совместно с органами и учреждениями социальной защиты, здравоохранения, внутренних дел, занятости, миграции и другими организациями выявляет граждан, нуждающихся в социальной защите, причины и факторы социального неблагополучия граждан пожилого возраста и инвалидов и их потребности в социальной помощи</a:t>
            </a:r>
            <a:r>
              <a:rPr lang="ru-RU" sz="1400" dirty="0" smtClean="0"/>
              <a:t>.</a:t>
            </a:r>
          </a:p>
          <a:p>
            <a:pPr fontAlgn="base">
              <a:spcBef>
                <a:spcPts val="0"/>
              </a:spcBef>
            </a:pPr>
            <a:r>
              <a:rPr lang="ru-RU" sz="1400" dirty="0"/>
              <a:t> </a:t>
            </a:r>
            <a:r>
              <a:rPr lang="ru-RU" sz="1400" dirty="0" smtClean="0"/>
              <a:t>Ведет </a:t>
            </a:r>
            <a:r>
              <a:rPr lang="ru-RU" sz="1400" dirty="0"/>
              <a:t>учет граждан, нуждающихся в социальной поддержке и обслуживании.  </a:t>
            </a:r>
            <a:endParaRPr lang="ru-RU" sz="1400" dirty="0" smtClean="0"/>
          </a:p>
          <a:p>
            <a:pPr fontAlgn="base">
              <a:spcBef>
                <a:spcPts val="0"/>
              </a:spcBef>
            </a:pPr>
            <a:r>
              <a:rPr lang="ru-RU" sz="1400" dirty="0" smtClean="0"/>
              <a:t>Оказывает </a:t>
            </a:r>
            <a:r>
              <a:rPr lang="ru-RU" sz="1400" dirty="0"/>
              <a:t>социальные услуги в объеме территориального перечня гарантированных государством социальных услуг.  </a:t>
            </a:r>
            <a:endParaRPr lang="ru-RU" sz="1400" dirty="0" smtClean="0"/>
          </a:p>
          <a:p>
            <a:pPr fontAlgn="base">
              <a:spcBef>
                <a:spcPts val="0"/>
              </a:spcBef>
            </a:pPr>
            <a:r>
              <a:rPr lang="ru-RU" sz="1400" dirty="0" smtClean="0"/>
              <a:t> </a:t>
            </a:r>
            <a:r>
              <a:rPr lang="ru-RU" sz="1400" dirty="0"/>
              <a:t>Проводит анализ уровня социального обслуживания граждан пожилого возраста и инвалидов, прогнозирует их потребности в социальной помощи и готовит предложения по развитию сферы социальных услуг.  </a:t>
            </a:r>
            <a:endParaRPr lang="ru-RU" sz="1400" dirty="0" smtClean="0"/>
          </a:p>
          <a:p>
            <a:pPr fontAlgn="base">
              <a:spcBef>
                <a:spcPts val="0"/>
              </a:spcBef>
            </a:pPr>
            <a:r>
              <a:rPr lang="ru-RU" sz="1400" dirty="0" smtClean="0"/>
              <a:t>Внедряет </a:t>
            </a:r>
            <a:r>
              <a:rPr lang="ru-RU" sz="1400" dirty="0"/>
              <a:t>новые формы и виды социального обслуживания</a:t>
            </a:r>
            <a:r>
              <a:rPr lang="ru-RU" sz="1400" dirty="0" smtClean="0"/>
              <a:t>.</a:t>
            </a:r>
          </a:p>
          <a:p>
            <a:pPr fontAlgn="base">
              <a:spcBef>
                <a:spcPts val="0"/>
              </a:spcBef>
            </a:pPr>
            <a:r>
              <a:rPr lang="ru-RU" sz="1400" dirty="0"/>
              <a:t>  </a:t>
            </a:r>
            <a:r>
              <a:rPr lang="ru-RU" sz="1400" dirty="0" smtClean="0"/>
              <a:t> </a:t>
            </a:r>
            <a:r>
              <a:rPr lang="ru-RU" sz="1400" dirty="0"/>
              <a:t>Проводит мероприятия по повышению профессионального уровня работников Центра.  </a:t>
            </a:r>
            <a:endParaRPr lang="ru-RU" sz="1400" dirty="0" smtClean="0"/>
          </a:p>
          <a:p>
            <a:pPr fontAlgn="base">
              <a:spcBef>
                <a:spcPts val="0"/>
              </a:spcBef>
            </a:pPr>
            <a:r>
              <a:rPr lang="ru-RU" sz="1400" dirty="0" smtClean="0"/>
              <a:t>Участвует </a:t>
            </a:r>
            <a:r>
              <a:rPr lang="ru-RU" sz="1400" dirty="0"/>
              <a:t>в привлечении различных организаций к решению вопросов оказания социальной помощи пенсионерам, инвалидам и отдельным гражданам.  </a:t>
            </a:r>
            <a:endParaRPr lang="ru-RU" sz="1400" dirty="0" smtClean="0"/>
          </a:p>
          <a:p>
            <a:pPr fontAlgn="base">
              <a:spcBef>
                <a:spcPts val="0"/>
              </a:spcBef>
            </a:pPr>
            <a:r>
              <a:rPr lang="ru-RU" sz="1400" dirty="0" smtClean="0"/>
              <a:t> </a:t>
            </a:r>
            <a:r>
              <a:rPr lang="ru-RU" sz="1400" dirty="0"/>
              <a:t>Информирует население по вопросам социального обслуживания пенсионеров, инвалидов и отдельных граждан. </a:t>
            </a:r>
            <a:endParaRPr lang="ru-RU" sz="1400" dirty="0" smtClean="0"/>
          </a:p>
          <a:p>
            <a:pPr fontAlgn="base">
              <a:spcBef>
                <a:spcPts val="0"/>
              </a:spcBef>
            </a:pPr>
            <a:r>
              <a:rPr lang="ru-RU" sz="1400" dirty="0" smtClean="0"/>
              <a:t> </a:t>
            </a:r>
            <a:r>
              <a:rPr lang="ru-RU" sz="1400" dirty="0"/>
              <a:t>Участвует в подготовке мобилизационных мероприятий в порядке, установленном нормативными правовыми актами Российской Федерации и города Москвы</a:t>
            </a:r>
          </a:p>
          <a:p>
            <a:pPr>
              <a:spcBef>
                <a:spcPts val="0"/>
              </a:spcBef>
            </a:pPr>
            <a:endParaRPr lang="ru-RU" sz="1200" dirty="0" smtClean="0"/>
          </a:p>
          <a:p>
            <a:pPr marL="548640" indent="-41148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 advTm="3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57504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0"/>
            <a:ext cx="8785225" cy="5805487"/>
          </a:xfrm>
        </p:spPr>
        <p:txBody>
          <a:bodyPr>
            <a:no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/>
              <a:buNone/>
              <a:defRPr/>
            </a:pPr>
            <a:r>
              <a:rPr lang="en-US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  <a:r>
              <a:rPr lang="ru-RU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/>
              <a:buNone/>
              <a:defRPr/>
            </a:pPr>
            <a:r>
              <a:rPr lang="ru-RU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	</a:t>
            </a:r>
            <a:endParaRPr lang="ru-RU" sz="1800" dirty="0" smtClean="0"/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n-US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</a:p>
          <a:p>
            <a:pPr marL="422910" indent="-28575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/>
              <a:buNone/>
              <a:defRPr/>
            </a:pPr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9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971600" y="-99392"/>
            <a:ext cx="7128792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42900" algn="ctr">
              <a:tabLst>
                <a:tab pos="4019550" algn="l"/>
              </a:tabLst>
            </a:pP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indent="342900" algn="ctr">
              <a:tabLst>
                <a:tab pos="4019550" algn="l"/>
              </a:tabLst>
            </a:pPr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indent="342900" algn="ctr">
              <a:tabLst>
                <a:tab pos="4019550" algn="l"/>
              </a:tabLst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2015 году  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состав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indent="342900" algn="ctr">
              <a:tabLst>
                <a:tab pos="4019550" algn="l"/>
              </a:tabLst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ГБУ ТЦСО «Бутово» до  1 декабря 2015 г. входили следующие структурные подразделения: 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indent="342900" algn="ctr" eaLnBrk="0" hangingPunct="0">
              <a:tabLst>
                <a:tab pos="4019550" algn="l"/>
              </a:tabLst>
            </a:pP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2222511555"/>
              </p:ext>
            </p:extLst>
          </p:nvPr>
        </p:nvGraphicFramePr>
        <p:xfrm>
          <a:off x="1000100" y="2000240"/>
          <a:ext cx="7429552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57504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0"/>
            <a:ext cx="8785225" cy="5805487"/>
          </a:xfrm>
        </p:spPr>
        <p:txBody>
          <a:bodyPr>
            <a:no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/>
              <a:buNone/>
              <a:defRPr/>
            </a:pPr>
            <a:r>
              <a:rPr lang="en-US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  <a:r>
              <a:rPr lang="ru-RU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/>
              <a:buNone/>
              <a:defRPr/>
            </a:pPr>
            <a:r>
              <a:rPr lang="ru-RU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	</a:t>
            </a:r>
            <a:endParaRPr lang="ru-RU" sz="1800" dirty="0" smtClean="0"/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n-US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</a:p>
          <a:p>
            <a:pPr marL="422910" indent="-28575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/>
              <a:buNone/>
              <a:defRPr/>
            </a:pPr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9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971600" y="-99392"/>
            <a:ext cx="7128792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42900" algn="ctr">
              <a:tabLst>
                <a:tab pos="4019550" algn="l"/>
              </a:tabLst>
            </a:pP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indent="342900" algn="ctr">
              <a:tabLst>
                <a:tab pos="4019550" algn="l"/>
              </a:tabLst>
            </a:pPr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indent="342900" algn="ctr">
              <a:tabLst>
                <a:tab pos="4019550" algn="l"/>
              </a:tabLst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 1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декабря 2015 г.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состав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indent="342900" algn="ctr">
              <a:tabLst>
                <a:tab pos="4019550" algn="l"/>
              </a:tabLst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ГБУ ТЦСО «Бутово» входят следующие структурные подразделения: 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indent="342900" algn="ctr" eaLnBrk="0" hangingPunct="0">
              <a:tabLst>
                <a:tab pos="4019550" algn="l"/>
              </a:tabLst>
            </a:pP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2936633053"/>
              </p:ext>
            </p:extLst>
          </p:nvPr>
        </p:nvGraphicFramePr>
        <p:xfrm>
          <a:off x="1000100" y="2000240"/>
          <a:ext cx="7429552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884372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435280" cy="566697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 2015 году</a:t>
            </a:r>
            <a:b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Сотрудниками</a:t>
            </a:r>
            <a:b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ГБУ ТЦСО «Бутово»</a:t>
            </a:r>
            <a:b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была проведена следующая работа:</a:t>
            </a:r>
            <a:b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1071546"/>
            <a:ext cx="8640960" cy="64633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Отделение социального обслуживания на дому – 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направлено на оказание помощи одиноким и одиноко проживающим инвалидам и гражданам пожилого возраста, нуждающимся в посторонней поддержке социального работника.</a:t>
            </a:r>
            <a:r>
              <a:rPr lang="ru-RU" sz="4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</a:t>
            </a:r>
          </a:p>
          <a:p>
            <a:endParaRPr lang="ru-RU" b="1" u="sng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Прямая соединительная линия 65"/>
          <p:cNvCxnSpPr/>
          <p:nvPr/>
        </p:nvCxnSpPr>
        <p:spPr>
          <a:xfrm rot="5400000">
            <a:off x="4463257" y="3180553"/>
            <a:ext cx="78899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7596188" y="3284538"/>
            <a:ext cx="0" cy="2889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5357818" y="3571876"/>
            <a:ext cx="0" cy="360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858016" y="3643314"/>
            <a:ext cx="0" cy="647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8143900" y="3643314"/>
            <a:ext cx="0" cy="5032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4607719" y="2393149"/>
            <a:ext cx="785818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1979712" y="2780928"/>
            <a:ext cx="2016026" cy="372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52140"/>
            <a:ext cx="8686800" cy="122413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Всего за год  в отделениях ОСО обслужено: </a:t>
            </a:r>
            <a:b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17417" name="Группа 61"/>
          <p:cNvGrpSpPr>
            <a:grpSpLocks/>
          </p:cNvGrpSpPr>
          <p:nvPr/>
        </p:nvGrpSpPr>
        <p:grpSpPr bwMode="auto">
          <a:xfrm>
            <a:off x="285720" y="1000108"/>
            <a:ext cx="8610651" cy="3873520"/>
            <a:chOff x="1265434" y="965026"/>
            <a:chExt cx="7917855" cy="3029108"/>
          </a:xfrm>
        </p:grpSpPr>
        <p:sp>
          <p:nvSpPr>
            <p:cNvPr id="36" name="Полилиния 35"/>
            <p:cNvSpPr/>
            <p:nvPr/>
          </p:nvSpPr>
          <p:spPr>
            <a:xfrm>
              <a:off x="4418565" y="965026"/>
              <a:ext cx="2250970" cy="788308"/>
            </a:xfrm>
            <a:custGeom>
              <a:avLst/>
              <a:gdLst>
                <a:gd name="connsiteX0" fmla="*/ 0 w 1301605"/>
                <a:gd name="connsiteY0" fmla="*/ 0 h 853318"/>
                <a:gd name="connsiteX1" fmla="*/ 1301605 w 1301605"/>
                <a:gd name="connsiteY1" fmla="*/ 0 h 853318"/>
                <a:gd name="connsiteX2" fmla="*/ 1301605 w 1301605"/>
                <a:gd name="connsiteY2" fmla="*/ 853318 h 853318"/>
                <a:gd name="connsiteX3" fmla="*/ 0 w 1301605"/>
                <a:gd name="connsiteY3" fmla="*/ 853318 h 853318"/>
                <a:gd name="connsiteX4" fmla="*/ 0 w 1301605"/>
                <a:gd name="connsiteY4" fmla="*/ 0 h 853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1605" h="853318">
                  <a:moveTo>
                    <a:pt x="0" y="0"/>
                  </a:moveTo>
                  <a:lnTo>
                    <a:pt x="1301605" y="0"/>
                  </a:lnTo>
                  <a:lnTo>
                    <a:pt x="1301605" y="853318"/>
                  </a:lnTo>
                  <a:lnTo>
                    <a:pt x="0" y="85331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890" tIns="8890" rIns="8890" bIns="889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 smtClean="0">
                  <a:solidFill>
                    <a:schemeClr val="tx1"/>
                  </a:solidFill>
                </a:rPr>
                <a:t>1384 </a:t>
              </a:r>
              <a:r>
                <a:rPr lang="ru-RU" sz="1400" dirty="0">
                  <a:solidFill>
                    <a:schemeClr val="tx1"/>
                  </a:solidFill>
                </a:rPr>
                <a:t>клиентов</a:t>
              </a:r>
            </a:p>
          </p:txBody>
        </p:sp>
        <p:sp>
          <p:nvSpPr>
            <p:cNvPr id="37" name="Полилиния 36"/>
            <p:cNvSpPr/>
            <p:nvPr/>
          </p:nvSpPr>
          <p:spPr>
            <a:xfrm>
              <a:off x="7687933" y="2035100"/>
              <a:ext cx="1224749" cy="720030"/>
            </a:xfrm>
            <a:custGeom>
              <a:avLst/>
              <a:gdLst>
                <a:gd name="connsiteX0" fmla="*/ 0 w 1111106"/>
                <a:gd name="connsiteY0" fmla="*/ 0 h 555553"/>
                <a:gd name="connsiteX1" fmla="*/ 1111106 w 1111106"/>
                <a:gd name="connsiteY1" fmla="*/ 0 h 555553"/>
                <a:gd name="connsiteX2" fmla="*/ 1111106 w 1111106"/>
                <a:gd name="connsiteY2" fmla="*/ 555553 h 555553"/>
                <a:gd name="connsiteX3" fmla="*/ 0 w 1111106"/>
                <a:gd name="connsiteY3" fmla="*/ 555553 h 555553"/>
                <a:gd name="connsiteX4" fmla="*/ 0 w 1111106"/>
                <a:gd name="connsiteY4" fmla="*/ 0 h 555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1106" h="555553">
                  <a:moveTo>
                    <a:pt x="0" y="0"/>
                  </a:moveTo>
                  <a:lnTo>
                    <a:pt x="1111106" y="0"/>
                  </a:lnTo>
                  <a:lnTo>
                    <a:pt x="1111106" y="555553"/>
                  </a:lnTo>
                  <a:lnTo>
                    <a:pt x="0" y="55555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890" tIns="8890" rIns="8890" bIns="889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Проживающие в семьях </a:t>
              </a:r>
              <a:r>
                <a:rPr lang="ru-RU" sz="1400" dirty="0" smtClean="0">
                  <a:solidFill>
                    <a:schemeClr val="tx1"/>
                  </a:solidFill>
                </a:rPr>
                <a:t>–67 человек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39" name="Полилиния 38"/>
            <p:cNvSpPr/>
            <p:nvPr/>
          </p:nvSpPr>
          <p:spPr>
            <a:xfrm>
              <a:off x="2644929" y="3199618"/>
              <a:ext cx="1125485" cy="731805"/>
            </a:xfrm>
            <a:custGeom>
              <a:avLst/>
              <a:gdLst>
                <a:gd name="connsiteX0" fmla="*/ 0 w 1111106"/>
                <a:gd name="connsiteY0" fmla="*/ 0 h 555553"/>
                <a:gd name="connsiteX1" fmla="*/ 1111106 w 1111106"/>
                <a:gd name="connsiteY1" fmla="*/ 0 h 555553"/>
                <a:gd name="connsiteX2" fmla="*/ 1111106 w 1111106"/>
                <a:gd name="connsiteY2" fmla="*/ 555553 h 555553"/>
                <a:gd name="connsiteX3" fmla="*/ 0 w 1111106"/>
                <a:gd name="connsiteY3" fmla="*/ 555553 h 555553"/>
                <a:gd name="connsiteX4" fmla="*/ 0 w 1111106"/>
                <a:gd name="connsiteY4" fmla="*/ 0 h 555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1106" h="555553">
                  <a:moveTo>
                    <a:pt x="0" y="0"/>
                  </a:moveTo>
                  <a:lnTo>
                    <a:pt x="1111106" y="0"/>
                  </a:lnTo>
                  <a:lnTo>
                    <a:pt x="1111106" y="555553"/>
                  </a:lnTo>
                  <a:lnTo>
                    <a:pt x="0" y="55555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890" tIns="8890" rIns="8890" bIns="889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 smtClean="0">
                  <a:solidFill>
                    <a:schemeClr val="tx1"/>
                  </a:solidFill>
                </a:rPr>
                <a:t>УВОВ-42 </a:t>
              </a:r>
              <a:r>
                <a:rPr lang="ru-RU" sz="1400" dirty="0">
                  <a:solidFill>
                    <a:schemeClr val="tx1"/>
                  </a:solidFill>
                </a:rPr>
                <a:t>человек</a:t>
              </a:r>
            </a:p>
          </p:txBody>
        </p:sp>
        <p:sp>
          <p:nvSpPr>
            <p:cNvPr id="40" name="Полилиния 39"/>
            <p:cNvSpPr/>
            <p:nvPr/>
          </p:nvSpPr>
          <p:spPr>
            <a:xfrm>
              <a:off x="6717724" y="3255483"/>
              <a:ext cx="1258324" cy="731805"/>
            </a:xfrm>
            <a:custGeom>
              <a:avLst/>
              <a:gdLst>
                <a:gd name="connsiteX0" fmla="*/ 0 w 1111106"/>
                <a:gd name="connsiteY0" fmla="*/ 0 h 555553"/>
                <a:gd name="connsiteX1" fmla="*/ 1111106 w 1111106"/>
                <a:gd name="connsiteY1" fmla="*/ 0 h 555553"/>
                <a:gd name="connsiteX2" fmla="*/ 1111106 w 1111106"/>
                <a:gd name="connsiteY2" fmla="*/ 555553 h 555553"/>
                <a:gd name="connsiteX3" fmla="*/ 0 w 1111106"/>
                <a:gd name="connsiteY3" fmla="*/ 555553 h 555553"/>
                <a:gd name="connsiteX4" fmla="*/ 0 w 1111106"/>
                <a:gd name="connsiteY4" fmla="*/ 0 h 555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1106" h="555553">
                  <a:moveTo>
                    <a:pt x="0" y="0"/>
                  </a:moveTo>
                  <a:lnTo>
                    <a:pt x="1111106" y="0"/>
                  </a:lnTo>
                  <a:lnTo>
                    <a:pt x="1111106" y="555553"/>
                  </a:lnTo>
                  <a:lnTo>
                    <a:pt x="0" y="55555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890" tIns="8890" rIns="8890" bIns="889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Участники ликвидации ЧАЭС- </a:t>
              </a:r>
              <a:r>
                <a:rPr lang="ru-RU" sz="1400" dirty="0" smtClean="0">
                  <a:solidFill>
                    <a:schemeClr val="tx1"/>
                  </a:solidFill>
                </a:rPr>
                <a:t>6 </a:t>
              </a:r>
              <a:r>
                <a:rPr lang="ru-RU" sz="1400" dirty="0">
                  <a:solidFill>
                    <a:schemeClr val="tx1"/>
                  </a:solidFill>
                </a:rPr>
                <a:t>человек</a:t>
              </a:r>
            </a:p>
          </p:txBody>
        </p:sp>
        <p:sp>
          <p:nvSpPr>
            <p:cNvPr id="41" name="Полилиния 40"/>
            <p:cNvSpPr/>
            <p:nvPr/>
          </p:nvSpPr>
          <p:spPr>
            <a:xfrm>
              <a:off x="3893044" y="3199618"/>
              <a:ext cx="1223290" cy="754790"/>
            </a:xfrm>
            <a:custGeom>
              <a:avLst/>
              <a:gdLst>
                <a:gd name="connsiteX0" fmla="*/ 0 w 1111106"/>
                <a:gd name="connsiteY0" fmla="*/ 0 h 555553"/>
                <a:gd name="connsiteX1" fmla="*/ 1111106 w 1111106"/>
                <a:gd name="connsiteY1" fmla="*/ 0 h 555553"/>
                <a:gd name="connsiteX2" fmla="*/ 1111106 w 1111106"/>
                <a:gd name="connsiteY2" fmla="*/ 555553 h 555553"/>
                <a:gd name="connsiteX3" fmla="*/ 0 w 1111106"/>
                <a:gd name="connsiteY3" fmla="*/ 555553 h 555553"/>
                <a:gd name="connsiteX4" fmla="*/ 0 w 1111106"/>
                <a:gd name="connsiteY4" fmla="*/ 0 h 555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1106" h="555553">
                  <a:moveTo>
                    <a:pt x="0" y="0"/>
                  </a:moveTo>
                  <a:lnTo>
                    <a:pt x="1111106" y="0"/>
                  </a:lnTo>
                  <a:lnTo>
                    <a:pt x="1111106" y="555553"/>
                  </a:lnTo>
                  <a:lnTo>
                    <a:pt x="0" y="55555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890" tIns="8890" rIns="8890" bIns="889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Труженики тыла-</a:t>
              </a:r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 smtClean="0">
                  <a:solidFill>
                    <a:schemeClr val="tx1"/>
                  </a:solidFill>
                </a:rPr>
                <a:t>259 человек  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42" name="Полилиния 41"/>
            <p:cNvSpPr/>
            <p:nvPr/>
          </p:nvSpPr>
          <p:spPr>
            <a:xfrm>
              <a:off x="8031529" y="3255483"/>
              <a:ext cx="1151760" cy="738651"/>
            </a:xfrm>
            <a:custGeom>
              <a:avLst/>
              <a:gdLst>
                <a:gd name="connsiteX0" fmla="*/ 0 w 1111106"/>
                <a:gd name="connsiteY0" fmla="*/ 0 h 555553"/>
                <a:gd name="connsiteX1" fmla="*/ 1111106 w 1111106"/>
                <a:gd name="connsiteY1" fmla="*/ 0 h 555553"/>
                <a:gd name="connsiteX2" fmla="*/ 1111106 w 1111106"/>
                <a:gd name="connsiteY2" fmla="*/ 555553 h 555553"/>
                <a:gd name="connsiteX3" fmla="*/ 0 w 1111106"/>
                <a:gd name="connsiteY3" fmla="*/ 555553 h 555553"/>
                <a:gd name="connsiteX4" fmla="*/ 0 w 1111106"/>
                <a:gd name="connsiteY4" fmla="*/ 0 h 555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1106" h="555553">
                  <a:moveTo>
                    <a:pt x="0" y="0"/>
                  </a:moveTo>
                  <a:lnTo>
                    <a:pt x="1111106" y="0"/>
                  </a:lnTo>
                  <a:lnTo>
                    <a:pt x="1111106" y="555553"/>
                  </a:lnTo>
                  <a:lnTo>
                    <a:pt x="0" y="55555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890" tIns="8890" rIns="8890" bIns="889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Другие категории-</a:t>
              </a:r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 smtClean="0">
                  <a:solidFill>
                    <a:schemeClr val="tx1"/>
                  </a:solidFill>
                </a:rPr>
                <a:t>1057 человек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43" name="Полилиния 42"/>
            <p:cNvSpPr/>
            <p:nvPr/>
          </p:nvSpPr>
          <p:spPr>
            <a:xfrm>
              <a:off x="1794853" y="2035100"/>
              <a:ext cx="1369267" cy="698925"/>
            </a:xfrm>
            <a:custGeom>
              <a:avLst/>
              <a:gdLst>
                <a:gd name="connsiteX0" fmla="*/ 0 w 1111106"/>
                <a:gd name="connsiteY0" fmla="*/ 0 h 555553"/>
                <a:gd name="connsiteX1" fmla="*/ 1111106 w 1111106"/>
                <a:gd name="connsiteY1" fmla="*/ 0 h 555553"/>
                <a:gd name="connsiteX2" fmla="*/ 1111106 w 1111106"/>
                <a:gd name="connsiteY2" fmla="*/ 555553 h 555553"/>
                <a:gd name="connsiteX3" fmla="*/ 0 w 1111106"/>
                <a:gd name="connsiteY3" fmla="*/ 555553 h 555553"/>
                <a:gd name="connsiteX4" fmla="*/ 0 w 1111106"/>
                <a:gd name="connsiteY4" fmla="*/ 0 h 555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1106" h="555553">
                  <a:moveTo>
                    <a:pt x="0" y="0"/>
                  </a:moveTo>
                  <a:lnTo>
                    <a:pt x="1111106" y="0"/>
                  </a:lnTo>
                  <a:lnTo>
                    <a:pt x="1111106" y="555553"/>
                  </a:lnTo>
                  <a:lnTo>
                    <a:pt x="0" y="55555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890" tIns="8890" rIns="8890" bIns="889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Одинокие</a:t>
              </a:r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 smtClean="0">
                  <a:solidFill>
                    <a:schemeClr val="tx1"/>
                  </a:solidFill>
                </a:rPr>
                <a:t>369человек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44" name="Полилиния 43"/>
            <p:cNvSpPr/>
            <p:nvPr/>
          </p:nvSpPr>
          <p:spPr>
            <a:xfrm>
              <a:off x="3630283" y="1970592"/>
              <a:ext cx="1721756" cy="720030"/>
            </a:xfrm>
            <a:custGeom>
              <a:avLst/>
              <a:gdLst>
                <a:gd name="connsiteX0" fmla="*/ 0 w 1111106"/>
                <a:gd name="connsiteY0" fmla="*/ 0 h 555553"/>
                <a:gd name="connsiteX1" fmla="*/ 1111106 w 1111106"/>
                <a:gd name="connsiteY1" fmla="*/ 0 h 555553"/>
                <a:gd name="connsiteX2" fmla="*/ 1111106 w 1111106"/>
                <a:gd name="connsiteY2" fmla="*/ 555553 h 555553"/>
                <a:gd name="connsiteX3" fmla="*/ 0 w 1111106"/>
                <a:gd name="connsiteY3" fmla="*/ 555553 h 555553"/>
                <a:gd name="connsiteX4" fmla="*/ 0 w 1111106"/>
                <a:gd name="connsiteY4" fmla="*/ 0 h 555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1106" h="555553">
                  <a:moveTo>
                    <a:pt x="0" y="0"/>
                  </a:moveTo>
                  <a:lnTo>
                    <a:pt x="1111106" y="0"/>
                  </a:lnTo>
                  <a:lnTo>
                    <a:pt x="1111106" y="555553"/>
                  </a:lnTo>
                  <a:lnTo>
                    <a:pt x="0" y="55555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890" tIns="8890" rIns="8890" bIns="889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 smtClean="0">
                  <a:solidFill>
                    <a:schemeClr val="tx1"/>
                  </a:solidFill>
                </a:rPr>
                <a:t>Одиноко проживающие</a:t>
              </a:r>
              <a:endParaRPr lang="ru-RU" sz="1400" dirty="0">
                <a:solidFill>
                  <a:schemeClr val="tx1"/>
                </a:solidFill>
              </a:endParaRPr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 smtClean="0">
                  <a:solidFill>
                    <a:schemeClr val="tx1"/>
                  </a:solidFill>
                </a:rPr>
                <a:t>770 человек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45" name="Полилиния 44"/>
            <p:cNvSpPr/>
            <p:nvPr/>
          </p:nvSpPr>
          <p:spPr>
            <a:xfrm>
              <a:off x="1265434" y="3216982"/>
              <a:ext cx="1191175" cy="732444"/>
            </a:xfrm>
            <a:custGeom>
              <a:avLst/>
              <a:gdLst>
                <a:gd name="connsiteX0" fmla="*/ 0 w 1111106"/>
                <a:gd name="connsiteY0" fmla="*/ 0 h 555553"/>
                <a:gd name="connsiteX1" fmla="*/ 1111106 w 1111106"/>
                <a:gd name="connsiteY1" fmla="*/ 0 h 555553"/>
                <a:gd name="connsiteX2" fmla="*/ 1111106 w 1111106"/>
                <a:gd name="connsiteY2" fmla="*/ 555553 h 555553"/>
                <a:gd name="connsiteX3" fmla="*/ 0 w 1111106"/>
                <a:gd name="connsiteY3" fmla="*/ 555553 h 555553"/>
                <a:gd name="connsiteX4" fmla="*/ 0 w 1111106"/>
                <a:gd name="connsiteY4" fmla="*/ 0 h 555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1106" h="555553">
                  <a:moveTo>
                    <a:pt x="0" y="0"/>
                  </a:moveTo>
                  <a:lnTo>
                    <a:pt x="1111106" y="0"/>
                  </a:lnTo>
                  <a:lnTo>
                    <a:pt x="1111106" y="555553"/>
                  </a:lnTo>
                  <a:lnTo>
                    <a:pt x="0" y="55555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890" tIns="8890" rIns="8890" bIns="889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ИВОВ </a:t>
              </a:r>
              <a:r>
                <a:rPr lang="ru-RU" sz="1400" dirty="0" smtClean="0">
                  <a:solidFill>
                    <a:schemeClr val="tx1"/>
                  </a:solidFill>
                </a:rPr>
                <a:t>-11</a:t>
              </a:r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 smtClean="0">
                  <a:solidFill>
                    <a:schemeClr val="tx1"/>
                  </a:solidFill>
                </a:rPr>
                <a:t> </a:t>
              </a:r>
              <a:r>
                <a:rPr lang="ru-RU" sz="1400" dirty="0">
                  <a:solidFill>
                    <a:schemeClr val="tx1"/>
                  </a:solidFill>
                </a:rPr>
                <a:t>человек</a:t>
              </a:r>
            </a:p>
          </p:txBody>
        </p:sp>
      </p:grpSp>
      <p:cxnSp>
        <p:nvCxnSpPr>
          <p:cNvPr id="50" name="Прямая соединительная линия 49"/>
          <p:cNvCxnSpPr/>
          <p:nvPr/>
        </p:nvCxnSpPr>
        <p:spPr>
          <a:xfrm>
            <a:off x="1763688" y="3284984"/>
            <a:ext cx="0" cy="2889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827584" y="3573016"/>
            <a:ext cx="734536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857224" y="3571876"/>
            <a:ext cx="0" cy="360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786182" y="3571876"/>
            <a:ext cx="0" cy="360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4716016" y="2780928"/>
            <a:ext cx="2664296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5580112" y="2348880"/>
            <a:ext cx="1296144" cy="86409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Супружеские</a:t>
            </a:r>
            <a:r>
              <a:rPr lang="ru-RU" dirty="0" smtClean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пары -178 человек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олилиния 25"/>
          <p:cNvSpPr/>
          <p:nvPr/>
        </p:nvSpPr>
        <p:spPr bwMode="auto">
          <a:xfrm>
            <a:off x="4643438" y="3929066"/>
            <a:ext cx="1500198" cy="936624"/>
          </a:xfrm>
          <a:custGeom>
            <a:avLst/>
            <a:gdLst>
              <a:gd name="connsiteX0" fmla="*/ 0 w 1111106"/>
              <a:gd name="connsiteY0" fmla="*/ 0 h 555553"/>
              <a:gd name="connsiteX1" fmla="*/ 1111106 w 1111106"/>
              <a:gd name="connsiteY1" fmla="*/ 0 h 555553"/>
              <a:gd name="connsiteX2" fmla="*/ 1111106 w 1111106"/>
              <a:gd name="connsiteY2" fmla="*/ 555553 h 555553"/>
              <a:gd name="connsiteX3" fmla="*/ 0 w 1111106"/>
              <a:gd name="connsiteY3" fmla="*/ 555553 h 555553"/>
              <a:gd name="connsiteX4" fmla="*/ 0 w 1111106"/>
              <a:gd name="connsiteY4" fmla="*/ 0 h 555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1106" h="555553">
                <a:moveTo>
                  <a:pt x="0" y="0"/>
                </a:moveTo>
                <a:lnTo>
                  <a:pt x="1111106" y="0"/>
                </a:lnTo>
                <a:lnTo>
                  <a:pt x="1111106" y="555553"/>
                </a:lnTo>
                <a:lnTo>
                  <a:pt x="0" y="55555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890" tIns="8890" rIns="8890" bIns="889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Семьи погибших военнослужащих</a:t>
            </a:r>
          </a:p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9 человек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428860" y="3571876"/>
            <a:ext cx="0" cy="360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500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4839</TotalTime>
  <Words>2323</Words>
  <Application>Microsoft Office PowerPoint</Application>
  <PresentationFormat>Экран (4:3)</PresentationFormat>
  <Paragraphs>354</Paragraphs>
  <Slides>35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7" baseType="lpstr">
      <vt:lpstr>Поток</vt:lpstr>
      <vt:lpstr>Лист</vt:lpstr>
      <vt:lpstr>Слайд 1</vt:lpstr>
      <vt:lpstr>С 1 января 2015 года вступил в силу Федеральный закон от 28 декабря 2013 года №442 «Об основах социального обслуживания граждан в Российской Федерации». </vt:lpstr>
      <vt:lpstr>С 1 января 2015 года от оплаты социальных услуг освобождены</vt:lpstr>
      <vt:lpstr>           Информация о деятельности ГБУ  ТЦСО «Бутово»    Государственное бюджетное учреждение  города Москвы Территориальный Центр социального обслуживания «Бутово» с октября 2012 года  возглавляет директор, Тимофеева Ольга Николаевна.  Перечислим основные функции Центра:  </vt:lpstr>
      <vt:lpstr> </vt:lpstr>
      <vt:lpstr> </vt:lpstr>
      <vt:lpstr>В  2015 году Сотрудниками  ГБУ ТЦСО «Бутово»  была проведена следующая работа: </vt:lpstr>
      <vt:lpstr>Слайд 8</vt:lpstr>
      <vt:lpstr>   Всего за год  в отделениях ОСО обслужено:  </vt:lpstr>
      <vt:lpstr> </vt:lpstr>
      <vt:lpstr>  Ко Дню 70-ти лет Победы в Великой Отечественной Войне  1941-1945гг., ветеранам ВОВ находящимся на надомном обслуживании  было вручено 308 юбилейных медали.  </vt:lpstr>
      <vt:lpstr>Слайд 12</vt:lpstr>
      <vt:lpstr>   </vt:lpstr>
      <vt:lpstr>Слайд 14</vt:lpstr>
      <vt:lpstr>Отделение срочного социального обслуживания</vt:lpstr>
      <vt:lpstr>Отделение срочного социального обслуживания</vt:lpstr>
      <vt:lpstr>Отделение социальной реабилитации инвалидов</vt:lpstr>
      <vt:lpstr>      В отделение социальной реабилитации инвалидов в 2015 году обратилось 17148 человек, что  на 633 человека больше, чем  в 2014году. Из них с  индивидуальными программами реабилитации 16805 человек.     </vt:lpstr>
      <vt:lpstr>В отделении проводится реализация программы «Школа здоровья». </vt:lpstr>
      <vt:lpstr>Большой популярностью в отделении пользуются следующие услуги:</vt:lpstr>
      <vt:lpstr>    Отделение дневного пребывания Предназначено для граждан  пожилого возраста, ведущих активный образ жизни, с целью борьбы с одиночеством и появлением чувства востребованности.    </vt:lpstr>
      <vt:lpstr>В 2015 году в отделении дневного пребывания  функционировало 13 клубов  и студий </vt:lpstr>
      <vt:lpstr>  За отчетный период клубы и студии  посетили - 7717 человека/4788 услуг.  </vt:lpstr>
      <vt:lpstr>Культурно-массовые мероприятия в 2015 году посетили 14162 человек </vt:lpstr>
      <vt:lpstr>Слайд 25</vt:lpstr>
      <vt:lpstr>Для получателей социальных услуг и жителей района были проведены следующие мероприятия:</vt:lpstr>
      <vt:lpstr>Слайд 27</vt:lpstr>
      <vt:lpstr>В рамках взаимодействия с организациями района осуществляется следующая работа </vt:lpstr>
      <vt:lpstr>Слайд 29</vt:lpstr>
      <vt:lpstr>Слайд 30</vt:lpstr>
      <vt:lpstr>Сектор  «Мобильная социальная служба»</vt:lpstr>
      <vt:lpstr>Слайд 32</vt:lpstr>
      <vt:lpstr>Слайд 33</vt:lpstr>
      <vt:lpstr>Слайд 34</vt:lpstr>
      <vt:lpstr>Благодарим  за внимание!  </vt:lpstr>
    </vt:vector>
  </TitlesOfParts>
  <Company>ГБУ ТЦСО № 26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SvetlanaSergeevna</dc:creator>
  <cp:lastModifiedBy>User</cp:lastModifiedBy>
  <cp:revision>589</cp:revision>
  <dcterms:created xsi:type="dcterms:W3CDTF">2013-02-20T11:09:13Z</dcterms:created>
  <dcterms:modified xsi:type="dcterms:W3CDTF">2016-02-11T09:31:37Z</dcterms:modified>
</cp:coreProperties>
</file>